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8.jpeg" ContentType="image/jpeg"/>
  <Override PartName="/ppt/media/image10.jpeg" ContentType="image/jpeg"/>
  <Override PartName="/ppt/media/image6.png" ContentType="image/png"/>
  <Override PartName="/ppt/media/image5.jpeg" ContentType="image/jpeg"/>
  <Override PartName="/ppt/media/image4.jpeg" ContentType="image/jpeg"/>
  <Override PartName="/ppt/media/image2.png" ContentType="image/png"/>
  <Override PartName="/ppt/media/image25.jpeg" ContentType="image/jpeg"/>
  <Override PartName="/ppt/media/image3.png" ContentType="image/png"/>
  <Override PartName="/ppt/media/image26.png" ContentType="image/png"/>
  <Override PartName="/ppt/media/hdphoto2.wdp" ContentType="image/vnd.ms-photo"/>
  <Override PartName="/ppt/media/image17.png" ContentType="image/png"/>
  <Override PartName="/ppt/media/image9.jpeg" ContentType="image/jpeg"/>
  <Override PartName="/ppt/media/image11.jpeg" ContentType="image/jpeg"/>
  <Override PartName="/ppt/media/image23.wmf" ContentType="image/x-wmf"/>
  <Override PartName="/ppt/media/image7.wmf" ContentType="image/x-wmf"/>
  <Override PartName="/ppt/media/image12.png" ContentType="image/png"/>
  <Override PartName="/ppt/media/image24.wmf" ContentType="image/x-wmf"/>
  <Override PartName="/ppt/media/image13.png" ContentType="image/png"/>
  <Override PartName="/ppt/media/image22.wmf" ContentType="image/x-wmf"/>
  <Override PartName="/ppt/media/image19.png" ContentType="image/png"/>
  <Override PartName="/ppt/media/image1.png" ContentType="image/png"/>
  <Override PartName="/ppt/media/image21.wmf" ContentType="image/x-wmf"/>
  <Override PartName="/ppt/media/image18.jpeg" ContentType="image/jpeg"/>
  <Override PartName="/ppt/media/image15.wmf" ContentType="image/x-wmf"/>
  <Override PartName="/ppt/media/hdphoto1.wdp" ContentType="image/vnd.ms-photo"/>
  <Override PartName="/ppt/media/image16.png" ContentType="image/png"/>
  <Override PartName="/ppt/media/image14.jpeg" ContentType="image/jpeg"/>
  <Override PartName="/ppt/media/image20.png" ContentType="image/png"/>
  <Override PartName="/ppt/media/hdphoto3.wdp" ContentType="image/vnd.ms-photo"/>
  <Override PartName="/ppt/presProps.xml" ContentType="application/vnd.openxmlformats-officedocument.presentationml.presPro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1.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144BC9BF-0B79-47E6-A382-3E8E0C8FAC0F}" type="slidenum">
              <a:t>&lt;#&gt;</a:t>
            </a:fld>
          </a:p>
        </p:txBody>
      </p:sp>
      <p:sp>
        <p:nvSpPr>
          <p:cNvPr id="4" name="PlaceHolder 3"/>
          <p:cNvSpPr>
            <a:spLocks noGrp="1"/>
          </p:cNvSpPr>
          <p:nvPr>
            <p:ph type="dt" idx="1"/>
          </p:nvPr>
        </p:nvSpPr>
        <p:spPr/>
        <p:txBody>
          <a:bodyPr/>
          <a:p>
            <a:r>
              <a:rPr lang="en-GB"/>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27" name="PlaceHolder 2"/>
          <p:cNvSpPr>
            <a:spLocks noGrp="1"/>
          </p:cNvSpPr>
          <p:nvPr>
            <p:ph/>
          </p:nvPr>
        </p:nvSpPr>
        <p:spPr>
          <a:xfrm>
            <a:off x="838080" y="1825560"/>
            <a:ext cx="1051524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28" name="PlaceHolder 3"/>
          <p:cNvSpPr>
            <a:spLocks noGrp="1"/>
          </p:cNvSpPr>
          <p:nvPr>
            <p:ph/>
          </p:nvPr>
        </p:nvSpPr>
        <p:spPr>
          <a:xfrm>
            <a:off x="838080" y="4098240"/>
            <a:ext cx="1051524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1A9E583A-DC62-4245-9177-00CE04B4A09E}" type="slidenum">
              <a:t>&lt;#&gt;</a:t>
            </a:fld>
          </a:p>
        </p:txBody>
      </p:sp>
      <p:sp>
        <p:nvSpPr>
          <p:cNvPr id="7" name="PlaceHolder 6"/>
          <p:cNvSpPr>
            <a:spLocks noGrp="1"/>
          </p:cNvSpPr>
          <p:nvPr>
            <p:ph type="dt" idx="1"/>
          </p:nvPr>
        </p:nvSpPr>
        <p:spPr/>
        <p:txBody>
          <a:bodyPr/>
          <a:p>
            <a:r>
              <a:rPr lang="en-GB"/>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30" name="PlaceHolder 2"/>
          <p:cNvSpPr>
            <a:spLocks noGrp="1"/>
          </p:cNvSpPr>
          <p:nvPr>
            <p:ph/>
          </p:nvPr>
        </p:nvSpPr>
        <p:spPr>
          <a:xfrm>
            <a:off x="838080" y="182556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31" name="PlaceHolder 3"/>
          <p:cNvSpPr>
            <a:spLocks noGrp="1"/>
          </p:cNvSpPr>
          <p:nvPr>
            <p:ph/>
          </p:nvPr>
        </p:nvSpPr>
        <p:spPr>
          <a:xfrm>
            <a:off x="6226200" y="182556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32" name="PlaceHolder 4"/>
          <p:cNvSpPr>
            <a:spLocks noGrp="1"/>
          </p:cNvSpPr>
          <p:nvPr>
            <p:ph/>
          </p:nvPr>
        </p:nvSpPr>
        <p:spPr>
          <a:xfrm>
            <a:off x="838080" y="409824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33" name="PlaceHolder 5"/>
          <p:cNvSpPr>
            <a:spLocks noGrp="1"/>
          </p:cNvSpPr>
          <p:nvPr>
            <p:ph/>
          </p:nvPr>
        </p:nvSpPr>
        <p:spPr>
          <a:xfrm>
            <a:off x="6226200" y="409824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5C2B8A8A-13B7-4324-BCF6-6DF8D16BC7E3}" type="slidenum">
              <a:t>&lt;#&gt;</a:t>
            </a:fld>
          </a:p>
        </p:txBody>
      </p:sp>
      <p:sp>
        <p:nvSpPr>
          <p:cNvPr id="9" name="PlaceHolder 8"/>
          <p:cNvSpPr>
            <a:spLocks noGrp="1"/>
          </p:cNvSpPr>
          <p:nvPr>
            <p:ph type="dt" idx="1"/>
          </p:nvPr>
        </p:nvSpPr>
        <p:spPr/>
        <p:txBody>
          <a:bodyPr/>
          <a:p>
            <a:r>
              <a:rPr lang="en-GB"/>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35" name="PlaceHolder 2"/>
          <p:cNvSpPr>
            <a:spLocks noGrp="1"/>
          </p:cNvSpPr>
          <p:nvPr>
            <p:ph/>
          </p:nvPr>
        </p:nvSpPr>
        <p:spPr>
          <a:xfrm>
            <a:off x="838080" y="1825560"/>
            <a:ext cx="338580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36" name="PlaceHolder 3"/>
          <p:cNvSpPr>
            <a:spLocks noGrp="1"/>
          </p:cNvSpPr>
          <p:nvPr>
            <p:ph/>
          </p:nvPr>
        </p:nvSpPr>
        <p:spPr>
          <a:xfrm>
            <a:off x="4393440" y="1825560"/>
            <a:ext cx="338580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37" name="PlaceHolder 4"/>
          <p:cNvSpPr>
            <a:spLocks noGrp="1"/>
          </p:cNvSpPr>
          <p:nvPr>
            <p:ph/>
          </p:nvPr>
        </p:nvSpPr>
        <p:spPr>
          <a:xfrm>
            <a:off x="7949160" y="1825560"/>
            <a:ext cx="338580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38" name="PlaceHolder 5"/>
          <p:cNvSpPr>
            <a:spLocks noGrp="1"/>
          </p:cNvSpPr>
          <p:nvPr>
            <p:ph/>
          </p:nvPr>
        </p:nvSpPr>
        <p:spPr>
          <a:xfrm>
            <a:off x="838080" y="4098240"/>
            <a:ext cx="338580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39" name="PlaceHolder 6"/>
          <p:cNvSpPr>
            <a:spLocks noGrp="1"/>
          </p:cNvSpPr>
          <p:nvPr>
            <p:ph/>
          </p:nvPr>
        </p:nvSpPr>
        <p:spPr>
          <a:xfrm>
            <a:off x="4393440" y="4098240"/>
            <a:ext cx="338580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40" name="PlaceHolder 7"/>
          <p:cNvSpPr>
            <a:spLocks noGrp="1"/>
          </p:cNvSpPr>
          <p:nvPr>
            <p:ph/>
          </p:nvPr>
        </p:nvSpPr>
        <p:spPr>
          <a:xfrm>
            <a:off x="7949160" y="4098240"/>
            <a:ext cx="338580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56644092-FE35-48E2-A55E-4533491AE1F1}" type="slidenum">
              <a:t>&lt;#&gt;</a:t>
            </a:fld>
          </a:p>
        </p:txBody>
      </p:sp>
      <p:sp>
        <p:nvSpPr>
          <p:cNvPr id="11" name="PlaceHolder 10"/>
          <p:cNvSpPr>
            <a:spLocks noGrp="1"/>
          </p:cNvSpPr>
          <p:nvPr>
            <p:ph type="dt" idx="1"/>
          </p:nvPr>
        </p:nvSpPr>
        <p:spPr/>
        <p:txBody>
          <a:bodyPr/>
          <a:p>
            <a:r>
              <a:rPr lang="en-GB"/>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C05CC7FB-85B3-4986-A339-476E925CC99D}" type="slidenum">
              <a:t>&lt;#&gt;</a:t>
            </a:fld>
          </a:p>
        </p:txBody>
      </p:sp>
      <p:sp>
        <p:nvSpPr>
          <p:cNvPr id="4" name="PlaceHolder 3"/>
          <p:cNvSpPr>
            <a:spLocks noGrp="1"/>
          </p:cNvSpPr>
          <p:nvPr>
            <p:ph type="dt" idx="4"/>
          </p:nvPr>
        </p:nvSpPr>
        <p:spPr/>
        <p:txBody>
          <a:bodyPr/>
          <a:p>
            <a:r>
              <a:rPr lang="en-GB"/>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a:noFill/>
          <a:ln w="0">
            <a:noFill/>
          </a:ln>
        </p:spPr>
        <p:txBody>
          <a:bodyPr lIns="0" rIns="0" tIns="0" bIns="0" anchor="ctr">
            <a:noAutofit/>
          </a:bodyPr>
          <a:p>
            <a:pPr algn="ctr">
              <a:buNone/>
            </a:pPr>
            <a:endParaRPr b="0" lang="en-GB" sz="3200" spc="-1" strike="noStrike">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4CE04CDC-2454-4B36-8699-6A2F428F7760}" type="slidenum">
              <a:t>&lt;#&gt;</a:t>
            </a:fld>
          </a:p>
        </p:txBody>
      </p:sp>
      <p:sp>
        <p:nvSpPr>
          <p:cNvPr id="6" name="PlaceHolder 5"/>
          <p:cNvSpPr>
            <a:spLocks noGrp="1"/>
          </p:cNvSpPr>
          <p:nvPr>
            <p:ph type="dt" idx="4"/>
          </p:nvPr>
        </p:nvSpPr>
        <p:spPr/>
        <p:txBody>
          <a:bodyPr/>
          <a:p>
            <a:r>
              <a:rPr lang="en-GB"/>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49" name="PlaceHolder 2"/>
          <p:cNvSpPr>
            <a:spLocks noGrp="1"/>
          </p:cNvSpPr>
          <p:nvPr>
            <p:ph/>
          </p:nvPr>
        </p:nvSpPr>
        <p:spPr>
          <a:xfrm>
            <a:off x="838080" y="1825560"/>
            <a:ext cx="10515240" cy="435096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CCC91F41-F0CC-4C44-B954-AA38189645A2}" type="slidenum">
              <a:t>&lt;#&gt;</a:t>
            </a:fld>
          </a:p>
        </p:txBody>
      </p:sp>
      <p:sp>
        <p:nvSpPr>
          <p:cNvPr id="6" name="PlaceHolder 5"/>
          <p:cNvSpPr>
            <a:spLocks noGrp="1"/>
          </p:cNvSpPr>
          <p:nvPr>
            <p:ph type="dt" idx="4"/>
          </p:nvPr>
        </p:nvSpPr>
        <p:spPr/>
        <p:txBody>
          <a:bodyPr/>
          <a:p>
            <a:r>
              <a:rPr lang="en-GB"/>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51" name="PlaceHolder 2"/>
          <p:cNvSpPr>
            <a:spLocks noGrp="1"/>
          </p:cNvSpPr>
          <p:nvPr>
            <p:ph/>
          </p:nvPr>
        </p:nvSpPr>
        <p:spPr>
          <a:xfrm>
            <a:off x="838080" y="1825560"/>
            <a:ext cx="5131080" cy="435096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52" name="PlaceHolder 3"/>
          <p:cNvSpPr>
            <a:spLocks noGrp="1"/>
          </p:cNvSpPr>
          <p:nvPr>
            <p:ph/>
          </p:nvPr>
        </p:nvSpPr>
        <p:spPr>
          <a:xfrm>
            <a:off x="6226200" y="1825560"/>
            <a:ext cx="5131080" cy="435096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75C9A321-7C47-4331-ABB6-A97A79222ABB}" type="slidenum">
              <a:t>&lt;#&gt;</a:t>
            </a:fld>
          </a:p>
        </p:txBody>
      </p:sp>
      <p:sp>
        <p:nvSpPr>
          <p:cNvPr id="7" name="PlaceHolder 6"/>
          <p:cNvSpPr>
            <a:spLocks noGrp="1"/>
          </p:cNvSpPr>
          <p:nvPr>
            <p:ph type="dt" idx="4"/>
          </p:nvPr>
        </p:nvSpPr>
        <p:spPr/>
        <p:txBody>
          <a:bodyPr/>
          <a:p>
            <a:r>
              <a:rPr lang="en-GB"/>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0F375067-B0F5-469C-8465-5E98C425E281}" type="slidenum">
              <a:t>&lt;#&gt;</a:t>
            </a:fld>
          </a:p>
        </p:txBody>
      </p:sp>
      <p:sp>
        <p:nvSpPr>
          <p:cNvPr id="5" name="PlaceHolder 4"/>
          <p:cNvSpPr>
            <a:spLocks noGrp="1"/>
          </p:cNvSpPr>
          <p:nvPr>
            <p:ph type="dt" idx="4"/>
          </p:nvPr>
        </p:nvSpPr>
        <p:spPr/>
        <p:txBody>
          <a:bodyPr/>
          <a:p>
            <a:r>
              <a:rPr lang="en-GB"/>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a:noFill/>
          <a:ln w="0">
            <a:noFill/>
          </a:ln>
        </p:spPr>
        <p:txBody>
          <a:bodyPr lIns="0" rIns="0" tIns="0" bIns="0" anchor="ctr">
            <a:noAutofit/>
          </a:bodyPr>
          <a:p>
            <a:pPr algn="ctr">
              <a:buNone/>
            </a:pPr>
            <a:endParaRPr b="0" lang="en-GB" sz="3200" spc="-1" strike="noStrike">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28834664-B9C8-4137-9899-673A5130D732}" type="slidenum">
              <a:t>&lt;#&gt;</a:t>
            </a:fld>
          </a:p>
        </p:txBody>
      </p:sp>
      <p:sp>
        <p:nvSpPr>
          <p:cNvPr id="5" name="PlaceHolder 4"/>
          <p:cNvSpPr>
            <a:spLocks noGrp="1"/>
          </p:cNvSpPr>
          <p:nvPr>
            <p:ph type="dt" idx="4"/>
          </p:nvPr>
        </p:nvSpPr>
        <p:spPr/>
        <p:txBody>
          <a:bodyPr/>
          <a:p>
            <a:r>
              <a:rPr lang="en-GB"/>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56" name="PlaceHolder 2"/>
          <p:cNvSpPr>
            <a:spLocks noGrp="1"/>
          </p:cNvSpPr>
          <p:nvPr>
            <p:ph/>
          </p:nvPr>
        </p:nvSpPr>
        <p:spPr>
          <a:xfrm>
            <a:off x="838080" y="182556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57" name="PlaceHolder 3"/>
          <p:cNvSpPr>
            <a:spLocks noGrp="1"/>
          </p:cNvSpPr>
          <p:nvPr>
            <p:ph/>
          </p:nvPr>
        </p:nvSpPr>
        <p:spPr>
          <a:xfrm>
            <a:off x="6226200" y="1825560"/>
            <a:ext cx="5131080" cy="435096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58" name="PlaceHolder 4"/>
          <p:cNvSpPr>
            <a:spLocks noGrp="1"/>
          </p:cNvSpPr>
          <p:nvPr>
            <p:ph/>
          </p:nvPr>
        </p:nvSpPr>
        <p:spPr>
          <a:xfrm>
            <a:off x="838080" y="409824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F1661F37-4B18-46F5-9342-33F487EB28BA}" type="slidenum">
              <a:t>&lt;#&gt;</a:t>
            </a:fld>
          </a:p>
        </p:txBody>
      </p:sp>
      <p:sp>
        <p:nvSpPr>
          <p:cNvPr id="8" name="PlaceHolder 7"/>
          <p:cNvSpPr>
            <a:spLocks noGrp="1"/>
          </p:cNvSpPr>
          <p:nvPr>
            <p:ph type="dt" idx="4"/>
          </p:nvPr>
        </p:nvSpPr>
        <p:spPr/>
        <p:txBody>
          <a:bodyPr/>
          <a:p>
            <a:r>
              <a:rPr lang="en-GB"/>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a:noFill/>
          <a:ln w="0">
            <a:noFill/>
          </a:ln>
        </p:spPr>
        <p:txBody>
          <a:bodyPr lIns="0" rIns="0" tIns="0" bIns="0" anchor="ctr">
            <a:noAutofit/>
          </a:bodyPr>
          <a:p>
            <a:pPr algn="ctr">
              <a:buNone/>
            </a:pPr>
            <a:endParaRPr b="0" lang="en-GB"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AA7F47DD-E760-4A01-9598-8C5E28C46097}" type="slidenum">
              <a:t>&lt;#&gt;</a:t>
            </a:fld>
          </a:p>
        </p:txBody>
      </p:sp>
      <p:sp>
        <p:nvSpPr>
          <p:cNvPr id="6" name="PlaceHolder 5"/>
          <p:cNvSpPr>
            <a:spLocks noGrp="1"/>
          </p:cNvSpPr>
          <p:nvPr>
            <p:ph type="dt" idx="1"/>
          </p:nvPr>
        </p:nvSpPr>
        <p:spPr/>
        <p:txBody>
          <a:bodyPr/>
          <a:p>
            <a:r>
              <a:rPr lang="en-GB"/>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60" name="PlaceHolder 2"/>
          <p:cNvSpPr>
            <a:spLocks noGrp="1"/>
          </p:cNvSpPr>
          <p:nvPr>
            <p:ph/>
          </p:nvPr>
        </p:nvSpPr>
        <p:spPr>
          <a:xfrm>
            <a:off x="838080" y="1825560"/>
            <a:ext cx="5131080" cy="435096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61" name="PlaceHolder 3"/>
          <p:cNvSpPr>
            <a:spLocks noGrp="1"/>
          </p:cNvSpPr>
          <p:nvPr>
            <p:ph/>
          </p:nvPr>
        </p:nvSpPr>
        <p:spPr>
          <a:xfrm>
            <a:off x="6226200" y="182556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62" name="PlaceHolder 4"/>
          <p:cNvSpPr>
            <a:spLocks noGrp="1"/>
          </p:cNvSpPr>
          <p:nvPr>
            <p:ph/>
          </p:nvPr>
        </p:nvSpPr>
        <p:spPr>
          <a:xfrm>
            <a:off x="6226200" y="409824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8358ABFE-51D0-462A-AAB8-337B05103E55}" type="slidenum">
              <a:t>&lt;#&gt;</a:t>
            </a:fld>
          </a:p>
        </p:txBody>
      </p:sp>
      <p:sp>
        <p:nvSpPr>
          <p:cNvPr id="8" name="PlaceHolder 7"/>
          <p:cNvSpPr>
            <a:spLocks noGrp="1"/>
          </p:cNvSpPr>
          <p:nvPr>
            <p:ph type="dt" idx="4"/>
          </p:nvPr>
        </p:nvSpPr>
        <p:spPr/>
        <p:txBody>
          <a:bodyPr/>
          <a:p>
            <a:r>
              <a:rPr lang="en-GB"/>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64" name="PlaceHolder 2"/>
          <p:cNvSpPr>
            <a:spLocks noGrp="1"/>
          </p:cNvSpPr>
          <p:nvPr>
            <p:ph/>
          </p:nvPr>
        </p:nvSpPr>
        <p:spPr>
          <a:xfrm>
            <a:off x="838080" y="182556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65" name="PlaceHolder 3"/>
          <p:cNvSpPr>
            <a:spLocks noGrp="1"/>
          </p:cNvSpPr>
          <p:nvPr>
            <p:ph/>
          </p:nvPr>
        </p:nvSpPr>
        <p:spPr>
          <a:xfrm>
            <a:off x="6226200" y="182556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66" name="PlaceHolder 4"/>
          <p:cNvSpPr>
            <a:spLocks noGrp="1"/>
          </p:cNvSpPr>
          <p:nvPr>
            <p:ph/>
          </p:nvPr>
        </p:nvSpPr>
        <p:spPr>
          <a:xfrm>
            <a:off x="838080" y="4098240"/>
            <a:ext cx="1051524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2E208936-3F66-43FA-ADFD-6D9D80F71F5B}" type="slidenum">
              <a:t>&lt;#&gt;</a:t>
            </a:fld>
          </a:p>
        </p:txBody>
      </p:sp>
      <p:sp>
        <p:nvSpPr>
          <p:cNvPr id="8" name="PlaceHolder 7"/>
          <p:cNvSpPr>
            <a:spLocks noGrp="1"/>
          </p:cNvSpPr>
          <p:nvPr>
            <p:ph type="dt" idx="4"/>
          </p:nvPr>
        </p:nvSpPr>
        <p:spPr/>
        <p:txBody>
          <a:bodyPr/>
          <a:p>
            <a:r>
              <a:rPr lang="en-GB"/>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68" name="PlaceHolder 2"/>
          <p:cNvSpPr>
            <a:spLocks noGrp="1"/>
          </p:cNvSpPr>
          <p:nvPr>
            <p:ph/>
          </p:nvPr>
        </p:nvSpPr>
        <p:spPr>
          <a:xfrm>
            <a:off x="838080" y="1825560"/>
            <a:ext cx="1051524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69" name="PlaceHolder 3"/>
          <p:cNvSpPr>
            <a:spLocks noGrp="1"/>
          </p:cNvSpPr>
          <p:nvPr>
            <p:ph/>
          </p:nvPr>
        </p:nvSpPr>
        <p:spPr>
          <a:xfrm>
            <a:off x="838080" y="4098240"/>
            <a:ext cx="1051524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183744D7-D215-4963-8C02-AB0CE8450040}" type="slidenum">
              <a:t>&lt;#&gt;</a:t>
            </a:fld>
          </a:p>
        </p:txBody>
      </p:sp>
      <p:sp>
        <p:nvSpPr>
          <p:cNvPr id="7" name="PlaceHolder 6"/>
          <p:cNvSpPr>
            <a:spLocks noGrp="1"/>
          </p:cNvSpPr>
          <p:nvPr>
            <p:ph type="dt" idx="4"/>
          </p:nvPr>
        </p:nvSpPr>
        <p:spPr/>
        <p:txBody>
          <a:bodyPr/>
          <a:p>
            <a:r>
              <a:rPr lang="en-GB"/>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71" name="PlaceHolder 2"/>
          <p:cNvSpPr>
            <a:spLocks noGrp="1"/>
          </p:cNvSpPr>
          <p:nvPr>
            <p:ph/>
          </p:nvPr>
        </p:nvSpPr>
        <p:spPr>
          <a:xfrm>
            <a:off x="838080" y="182556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72" name="PlaceHolder 3"/>
          <p:cNvSpPr>
            <a:spLocks noGrp="1"/>
          </p:cNvSpPr>
          <p:nvPr>
            <p:ph/>
          </p:nvPr>
        </p:nvSpPr>
        <p:spPr>
          <a:xfrm>
            <a:off x="6226200" y="182556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73" name="PlaceHolder 4"/>
          <p:cNvSpPr>
            <a:spLocks noGrp="1"/>
          </p:cNvSpPr>
          <p:nvPr>
            <p:ph/>
          </p:nvPr>
        </p:nvSpPr>
        <p:spPr>
          <a:xfrm>
            <a:off x="838080" y="409824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74" name="PlaceHolder 5"/>
          <p:cNvSpPr>
            <a:spLocks noGrp="1"/>
          </p:cNvSpPr>
          <p:nvPr>
            <p:ph/>
          </p:nvPr>
        </p:nvSpPr>
        <p:spPr>
          <a:xfrm>
            <a:off x="6226200" y="409824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8B3012BD-DA0D-4F02-8B88-7054E88CCC34}" type="slidenum">
              <a:t>&lt;#&gt;</a:t>
            </a:fld>
          </a:p>
        </p:txBody>
      </p:sp>
      <p:sp>
        <p:nvSpPr>
          <p:cNvPr id="9" name="PlaceHolder 8"/>
          <p:cNvSpPr>
            <a:spLocks noGrp="1"/>
          </p:cNvSpPr>
          <p:nvPr>
            <p:ph type="dt" idx="4"/>
          </p:nvPr>
        </p:nvSpPr>
        <p:spPr/>
        <p:txBody>
          <a:bodyPr/>
          <a:p>
            <a:r>
              <a:rPr lang="en-GB"/>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76" name="PlaceHolder 2"/>
          <p:cNvSpPr>
            <a:spLocks noGrp="1"/>
          </p:cNvSpPr>
          <p:nvPr>
            <p:ph/>
          </p:nvPr>
        </p:nvSpPr>
        <p:spPr>
          <a:xfrm>
            <a:off x="838080" y="1825560"/>
            <a:ext cx="338580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77" name="PlaceHolder 3"/>
          <p:cNvSpPr>
            <a:spLocks noGrp="1"/>
          </p:cNvSpPr>
          <p:nvPr>
            <p:ph/>
          </p:nvPr>
        </p:nvSpPr>
        <p:spPr>
          <a:xfrm>
            <a:off x="4393440" y="1825560"/>
            <a:ext cx="338580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78" name="PlaceHolder 4"/>
          <p:cNvSpPr>
            <a:spLocks noGrp="1"/>
          </p:cNvSpPr>
          <p:nvPr>
            <p:ph/>
          </p:nvPr>
        </p:nvSpPr>
        <p:spPr>
          <a:xfrm>
            <a:off x="7949160" y="1825560"/>
            <a:ext cx="338580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79" name="PlaceHolder 5"/>
          <p:cNvSpPr>
            <a:spLocks noGrp="1"/>
          </p:cNvSpPr>
          <p:nvPr>
            <p:ph/>
          </p:nvPr>
        </p:nvSpPr>
        <p:spPr>
          <a:xfrm>
            <a:off x="838080" y="4098240"/>
            <a:ext cx="338580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80" name="PlaceHolder 6"/>
          <p:cNvSpPr>
            <a:spLocks noGrp="1"/>
          </p:cNvSpPr>
          <p:nvPr>
            <p:ph/>
          </p:nvPr>
        </p:nvSpPr>
        <p:spPr>
          <a:xfrm>
            <a:off x="4393440" y="4098240"/>
            <a:ext cx="338580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81" name="PlaceHolder 7"/>
          <p:cNvSpPr>
            <a:spLocks noGrp="1"/>
          </p:cNvSpPr>
          <p:nvPr>
            <p:ph/>
          </p:nvPr>
        </p:nvSpPr>
        <p:spPr>
          <a:xfrm>
            <a:off x="7949160" y="4098240"/>
            <a:ext cx="338580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F9A25EEF-775F-421F-9EDD-D85CC86E3447}" type="slidenum">
              <a:t>&lt;#&gt;</a:t>
            </a:fld>
          </a:p>
        </p:txBody>
      </p:sp>
      <p:sp>
        <p:nvSpPr>
          <p:cNvPr id="11" name="PlaceHolder 10"/>
          <p:cNvSpPr>
            <a:spLocks noGrp="1"/>
          </p:cNvSpPr>
          <p:nvPr>
            <p:ph type="dt" idx="4"/>
          </p:nvPr>
        </p:nvSpPr>
        <p:spPr/>
        <p:txBody>
          <a:bodyPr/>
          <a:p>
            <a:r>
              <a:rPr lang="en-GB"/>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8" name="PlaceHolder 2"/>
          <p:cNvSpPr>
            <a:spLocks noGrp="1"/>
          </p:cNvSpPr>
          <p:nvPr>
            <p:ph/>
          </p:nvPr>
        </p:nvSpPr>
        <p:spPr>
          <a:xfrm>
            <a:off x="838080" y="1825560"/>
            <a:ext cx="10515240" cy="435096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B7B884E5-937C-4B10-A5E3-C3A8FAB01902}" type="slidenum">
              <a:t>&lt;#&gt;</a:t>
            </a:fld>
          </a:p>
        </p:txBody>
      </p:sp>
      <p:sp>
        <p:nvSpPr>
          <p:cNvPr id="6" name="PlaceHolder 5"/>
          <p:cNvSpPr>
            <a:spLocks noGrp="1"/>
          </p:cNvSpPr>
          <p:nvPr>
            <p:ph type="dt" idx="1"/>
          </p:nvPr>
        </p:nvSpPr>
        <p:spPr/>
        <p:txBody>
          <a:bodyPr/>
          <a:p>
            <a:r>
              <a:rPr lang="en-GB"/>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10" name="PlaceHolder 2"/>
          <p:cNvSpPr>
            <a:spLocks noGrp="1"/>
          </p:cNvSpPr>
          <p:nvPr>
            <p:ph/>
          </p:nvPr>
        </p:nvSpPr>
        <p:spPr>
          <a:xfrm>
            <a:off x="838080" y="1825560"/>
            <a:ext cx="5131080" cy="435096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11" name="PlaceHolder 3"/>
          <p:cNvSpPr>
            <a:spLocks noGrp="1"/>
          </p:cNvSpPr>
          <p:nvPr>
            <p:ph/>
          </p:nvPr>
        </p:nvSpPr>
        <p:spPr>
          <a:xfrm>
            <a:off x="6226200" y="1825560"/>
            <a:ext cx="5131080" cy="435096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77198276-C024-41BA-B4EF-5BA2FD8A795A}" type="slidenum">
              <a:t>&lt;#&gt;</a:t>
            </a:fld>
          </a:p>
        </p:txBody>
      </p:sp>
      <p:sp>
        <p:nvSpPr>
          <p:cNvPr id="7" name="PlaceHolder 6"/>
          <p:cNvSpPr>
            <a:spLocks noGrp="1"/>
          </p:cNvSpPr>
          <p:nvPr>
            <p:ph type="dt" idx="1"/>
          </p:nvPr>
        </p:nvSpPr>
        <p:spPr/>
        <p:txBody>
          <a:bodyPr/>
          <a:p>
            <a:r>
              <a:rPr lang="en-GB"/>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4A139640-A0E0-49AE-8269-1DCC4382504F}" type="slidenum">
              <a:t>&lt;#&gt;</a:t>
            </a:fld>
          </a:p>
        </p:txBody>
      </p:sp>
      <p:sp>
        <p:nvSpPr>
          <p:cNvPr id="5" name="PlaceHolder 4"/>
          <p:cNvSpPr>
            <a:spLocks noGrp="1"/>
          </p:cNvSpPr>
          <p:nvPr>
            <p:ph type="dt" idx="1"/>
          </p:nvPr>
        </p:nvSpPr>
        <p:spPr/>
        <p:txBody>
          <a:bodyPr/>
          <a:p>
            <a:r>
              <a:rPr lang="en-GB"/>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a:noFill/>
          <a:ln w="0">
            <a:noFill/>
          </a:ln>
        </p:spPr>
        <p:txBody>
          <a:bodyPr lIns="0" rIns="0" tIns="0" bIns="0" anchor="ctr">
            <a:noAutofit/>
          </a:bodyPr>
          <a:p>
            <a:pPr algn="ctr">
              <a:buNone/>
            </a:pPr>
            <a:endParaRPr b="0" lang="en-GB"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950C58A2-B3D6-47DD-A873-D0D423E46AF7}" type="slidenum">
              <a:t>&lt;#&gt;</a:t>
            </a:fld>
          </a:p>
        </p:txBody>
      </p:sp>
      <p:sp>
        <p:nvSpPr>
          <p:cNvPr id="5" name="PlaceHolder 4"/>
          <p:cNvSpPr>
            <a:spLocks noGrp="1"/>
          </p:cNvSpPr>
          <p:nvPr>
            <p:ph type="dt" idx="1"/>
          </p:nvPr>
        </p:nvSpPr>
        <p:spPr/>
        <p:txBody>
          <a:bodyPr/>
          <a:p>
            <a:r>
              <a:rPr lang="en-GB"/>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15" name="PlaceHolder 2"/>
          <p:cNvSpPr>
            <a:spLocks noGrp="1"/>
          </p:cNvSpPr>
          <p:nvPr>
            <p:ph/>
          </p:nvPr>
        </p:nvSpPr>
        <p:spPr>
          <a:xfrm>
            <a:off x="838080" y="182556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16" name="PlaceHolder 3"/>
          <p:cNvSpPr>
            <a:spLocks noGrp="1"/>
          </p:cNvSpPr>
          <p:nvPr>
            <p:ph/>
          </p:nvPr>
        </p:nvSpPr>
        <p:spPr>
          <a:xfrm>
            <a:off x="6226200" y="1825560"/>
            <a:ext cx="5131080" cy="435096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17" name="PlaceHolder 4"/>
          <p:cNvSpPr>
            <a:spLocks noGrp="1"/>
          </p:cNvSpPr>
          <p:nvPr>
            <p:ph/>
          </p:nvPr>
        </p:nvSpPr>
        <p:spPr>
          <a:xfrm>
            <a:off x="838080" y="409824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D149D1ED-4865-4E8D-BD7A-3DDE6AFADD40}" type="slidenum">
              <a:t>&lt;#&gt;</a:t>
            </a:fld>
          </a:p>
        </p:txBody>
      </p:sp>
      <p:sp>
        <p:nvSpPr>
          <p:cNvPr id="8" name="PlaceHolder 7"/>
          <p:cNvSpPr>
            <a:spLocks noGrp="1"/>
          </p:cNvSpPr>
          <p:nvPr>
            <p:ph type="dt" idx="1"/>
          </p:nvPr>
        </p:nvSpPr>
        <p:spPr/>
        <p:txBody>
          <a:bodyPr/>
          <a:p>
            <a:r>
              <a:rPr lang="en-GB"/>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19" name="PlaceHolder 2"/>
          <p:cNvSpPr>
            <a:spLocks noGrp="1"/>
          </p:cNvSpPr>
          <p:nvPr>
            <p:ph/>
          </p:nvPr>
        </p:nvSpPr>
        <p:spPr>
          <a:xfrm>
            <a:off x="838080" y="1825560"/>
            <a:ext cx="5131080" cy="435096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20" name="PlaceHolder 3"/>
          <p:cNvSpPr>
            <a:spLocks noGrp="1"/>
          </p:cNvSpPr>
          <p:nvPr>
            <p:ph/>
          </p:nvPr>
        </p:nvSpPr>
        <p:spPr>
          <a:xfrm>
            <a:off x="6226200" y="182556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21" name="PlaceHolder 4"/>
          <p:cNvSpPr>
            <a:spLocks noGrp="1"/>
          </p:cNvSpPr>
          <p:nvPr>
            <p:ph/>
          </p:nvPr>
        </p:nvSpPr>
        <p:spPr>
          <a:xfrm>
            <a:off x="6226200" y="409824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A7FDAC32-8F3F-4C67-8E9C-910CC42E5FFC}" type="slidenum">
              <a:t>&lt;#&gt;</a:t>
            </a:fld>
          </a:p>
        </p:txBody>
      </p:sp>
      <p:sp>
        <p:nvSpPr>
          <p:cNvPr id="8" name="PlaceHolder 7"/>
          <p:cNvSpPr>
            <a:spLocks noGrp="1"/>
          </p:cNvSpPr>
          <p:nvPr>
            <p:ph type="dt" idx="1"/>
          </p:nvPr>
        </p:nvSpPr>
        <p:spPr/>
        <p:txBody>
          <a:bodyPr/>
          <a:p>
            <a:r>
              <a:rPr lang="en-GB"/>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0" rIns="0" tIns="0" bIns="0" anchor="ctr">
            <a:noAutofit/>
          </a:bodyPr>
          <a:p>
            <a:endParaRPr b="0" lang="fr-FR" sz="1800" spc="-1" strike="noStrike">
              <a:solidFill>
                <a:srgbClr val="000000"/>
              </a:solidFill>
              <a:latin typeface="Calibri"/>
            </a:endParaRPr>
          </a:p>
        </p:txBody>
      </p:sp>
      <p:sp>
        <p:nvSpPr>
          <p:cNvPr id="23" name="PlaceHolder 2"/>
          <p:cNvSpPr>
            <a:spLocks noGrp="1"/>
          </p:cNvSpPr>
          <p:nvPr>
            <p:ph/>
          </p:nvPr>
        </p:nvSpPr>
        <p:spPr>
          <a:xfrm>
            <a:off x="838080" y="182556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24" name="PlaceHolder 3"/>
          <p:cNvSpPr>
            <a:spLocks noGrp="1"/>
          </p:cNvSpPr>
          <p:nvPr>
            <p:ph/>
          </p:nvPr>
        </p:nvSpPr>
        <p:spPr>
          <a:xfrm>
            <a:off x="6226200" y="1825560"/>
            <a:ext cx="513108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25" name="PlaceHolder 4"/>
          <p:cNvSpPr>
            <a:spLocks noGrp="1"/>
          </p:cNvSpPr>
          <p:nvPr>
            <p:ph/>
          </p:nvPr>
        </p:nvSpPr>
        <p:spPr>
          <a:xfrm>
            <a:off x="838080" y="4098240"/>
            <a:ext cx="10515240" cy="207504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E20A5635-E3AB-40B2-A165-33C400A2BECE}" type="slidenum">
              <a:t>&lt;#&gt;</a:t>
            </a:fld>
          </a:p>
        </p:txBody>
      </p:sp>
      <p:sp>
        <p:nvSpPr>
          <p:cNvPr id="8" name="PlaceHolder 7"/>
          <p:cNvSpPr>
            <a:spLocks noGrp="1"/>
          </p:cNvSpPr>
          <p:nvPr>
            <p:ph type="dt" idx="1"/>
          </p:nvPr>
        </p:nvSpPr>
        <p:spPr/>
        <p:txBody>
          <a:bodyPr/>
          <a:p>
            <a:r>
              <a:rPr lang="en-GB"/>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a:noFill/>
          <a:ln w="0">
            <a:noFill/>
          </a:ln>
        </p:spPr>
        <p:txBody>
          <a:bodyPr anchor="b">
            <a:noAutofit/>
          </a:bodyPr>
          <a:p>
            <a:pPr algn="ctr">
              <a:lnSpc>
                <a:spcPct val="90000"/>
              </a:lnSpc>
              <a:buNone/>
            </a:pPr>
            <a:r>
              <a:rPr b="0" lang="fr-FR" sz="6000" spc="-1" strike="noStrike">
                <a:solidFill>
                  <a:srgbClr val="000000"/>
                </a:solidFill>
                <a:latin typeface="Calibri Light"/>
              </a:rPr>
              <a:t>Modifiez le style du titre</a:t>
            </a:r>
            <a:endParaRPr b="0" lang="fr-FR" sz="6000" spc="-1" strike="noStrike">
              <a:solidFill>
                <a:srgbClr val="000000"/>
              </a:solidFill>
              <a:latin typeface="Calibri"/>
            </a:endParaRPr>
          </a:p>
        </p:txBody>
      </p:sp>
      <p:sp>
        <p:nvSpPr>
          <p:cNvPr id="1"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a:lnSpc>
                <a:spcPct val="100000"/>
              </a:lnSpc>
              <a:buNone/>
              <a:defRPr b="0" lang="fr-FR" sz="1200" spc="-1" strike="noStrike">
                <a:solidFill>
                  <a:srgbClr val="8b8b8b"/>
                </a:solidFill>
                <a:latin typeface="Calibri"/>
              </a:defRPr>
            </a:lvl1pPr>
          </a:lstStyle>
          <a:p>
            <a:pPr>
              <a:lnSpc>
                <a:spcPct val="100000"/>
              </a:lnSpc>
              <a:buNone/>
            </a:pPr>
            <a:r>
              <a:rPr b="0" lang="fr-FR" sz="1200" spc="-1" strike="noStrike">
                <a:solidFill>
                  <a:srgbClr val="8b8b8b"/>
                </a:solidFill>
                <a:latin typeface="Calibri"/>
              </a:rPr>
              <a:t>&lt;date/heure&gt;</a:t>
            </a:r>
            <a:endParaRPr b="0" lang="en-GB" sz="1200" spc="-1" strike="noStrike">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algn="ctr">
              <a:buNone/>
              <a:defRPr b="0" lang="en-GB" sz="1400" spc="-1" strike="noStrike">
                <a:latin typeface="Times New Roman"/>
              </a:defRPr>
            </a:lvl1pPr>
          </a:lstStyle>
          <a:p>
            <a:pPr algn="ctr">
              <a:buNone/>
            </a:pPr>
            <a:r>
              <a:rPr b="0" lang="en-GB" sz="1400" spc="-1" strike="noStrike">
                <a:latin typeface="Times New Roman"/>
              </a:rPr>
              <a:t>&lt;pied de page&gt;</a:t>
            </a:r>
            <a:endParaRPr b="0" lang="en-GB" sz="1400" spc="-1" strike="noStrike">
              <a:latin typeface="Times New Roman"/>
            </a:endParaRP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anchor="ctr">
            <a:noAutofit/>
          </a:bodyPr>
          <a:lstStyle>
            <a:lvl1pPr algn="r">
              <a:lnSpc>
                <a:spcPct val="100000"/>
              </a:lnSpc>
              <a:buNone/>
              <a:defRPr b="0" lang="fr-FR" sz="1200" spc="-1" strike="noStrike">
                <a:solidFill>
                  <a:srgbClr val="8b8b8b"/>
                </a:solidFill>
                <a:latin typeface="Calibri"/>
              </a:defRPr>
            </a:lvl1pPr>
          </a:lstStyle>
          <a:p>
            <a:pPr algn="r">
              <a:lnSpc>
                <a:spcPct val="100000"/>
              </a:lnSpc>
              <a:buNone/>
            </a:pPr>
            <a:fld id="{DD101A6A-C1FD-40F8-9C9F-DC42A831FE50}" type="slidenum">
              <a:rPr b="0" lang="fr-FR" sz="1200" spc="-1" strike="noStrike">
                <a:solidFill>
                  <a:srgbClr val="8b8b8b"/>
                </a:solidFill>
                <a:latin typeface="Calibri"/>
              </a:rPr>
              <a:t>&lt;numéro&gt;</a:t>
            </a:fld>
            <a:endParaRPr b="0" lang="en-GB" sz="1200" spc="-1" strike="noStrike">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fr-FR" sz="2800" spc="-1" strike="noStrike">
                <a:solidFill>
                  <a:srgbClr val="000000"/>
                </a:solidFill>
                <a:latin typeface="Calibri"/>
              </a:rPr>
              <a:t>Cliquez pour éditer le format du plan de texte</a:t>
            </a:r>
            <a:endParaRPr b="0" lang="fr-FR" sz="2800" spc="-1" strike="noStrike">
              <a:solidFill>
                <a:srgbClr val="000000"/>
              </a:solidFill>
              <a:latin typeface="Calibri"/>
            </a:endParaRPr>
          </a:p>
          <a:p>
            <a:pPr lvl="1" marL="864000" indent="-324000">
              <a:lnSpc>
                <a:spcPct val="90000"/>
              </a:lnSpc>
              <a:spcBef>
                <a:spcPts val="1134"/>
              </a:spcBef>
              <a:buClr>
                <a:srgbClr val="000000"/>
              </a:buClr>
              <a:buSzPct val="75000"/>
              <a:buFont typeface="Symbol" charset="2"/>
              <a:buChar char=""/>
            </a:pPr>
            <a:r>
              <a:rPr b="0" lang="fr-FR" sz="2000" spc="-1" strike="noStrike">
                <a:solidFill>
                  <a:srgbClr val="000000"/>
                </a:solidFill>
                <a:latin typeface="Calibri"/>
              </a:rPr>
              <a:t>Second niveau de plan</a:t>
            </a:r>
            <a:endParaRPr b="0" lang="fr-FR" sz="2000" spc="-1" strike="noStrike">
              <a:solidFill>
                <a:srgbClr val="000000"/>
              </a:solidFill>
              <a:latin typeface="Calibri"/>
            </a:endParaRPr>
          </a:p>
          <a:p>
            <a:pPr lvl="2" marL="1296000" indent="-288000">
              <a:lnSpc>
                <a:spcPct val="90000"/>
              </a:lnSpc>
              <a:spcBef>
                <a:spcPts val="850"/>
              </a:spcBef>
              <a:buClr>
                <a:srgbClr val="000000"/>
              </a:buClr>
              <a:buSzPct val="45000"/>
              <a:buFont typeface="Wingdings" charset="2"/>
              <a:buChar char=""/>
            </a:pPr>
            <a:r>
              <a:rPr b="0" lang="fr-FR" sz="1800" spc="-1" strike="noStrike">
                <a:solidFill>
                  <a:srgbClr val="000000"/>
                </a:solidFill>
                <a:latin typeface="Calibri"/>
              </a:rPr>
              <a:t>Troisième niveau de plan</a:t>
            </a:r>
            <a:endParaRPr b="0" lang="fr-FR" sz="1800" spc="-1" strike="noStrike">
              <a:solidFill>
                <a:srgbClr val="000000"/>
              </a:solidFill>
              <a:latin typeface="Calibri"/>
            </a:endParaRPr>
          </a:p>
          <a:p>
            <a:pPr lvl="3" marL="1728000" indent="-216000">
              <a:lnSpc>
                <a:spcPct val="90000"/>
              </a:lnSpc>
              <a:spcBef>
                <a:spcPts val="567"/>
              </a:spcBef>
              <a:buClr>
                <a:srgbClr val="000000"/>
              </a:buClr>
              <a:buSzPct val="75000"/>
              <a:buFont typeface="Symbol" charset="2"/>
              <a:buChar char=""/>
            </a:pPr>
            <a:r>
              <a:rPr b="0" lang="fr-FR" sz="1800" spc="-1" strike="noStrike">
                <a:solidFill>
                  <a:srgbClr val="000000"/>
                </a:solidFill>
                <a:latin typeface="Calibri"/>
              </a:rPr>
              <a:t>Quatrième niveau de plan</a:t>
            </a:r>
            <a:endParaRPr b="0" lang="fr-FR" sz="1800" spc="-1" strike="noStrike">
              <a:solidFill>
                <a:srgbClr val="000000"/>
              </a:solidFill>
              <a:latin typeface="Calibri"/>
            </a:endParaRPr>
          </a:p>
          <a:p>
            <a:pPr lvl="4" marL="2160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Calibri"/>
              </a:rPr>
              <a:t>Cinquième niveau de plan</a:t>
            </a:r>
            <a:endParaRPr b="0" lang="fr-FR" sz="2000" spc="-1" strike="noStrike">
              <a:solidFill>
                <a:srgbClr val="000000"/>
              </a:solidFill>
              <a:latin typeface="Calibri"/>
            </a:endParaRPr>
          </a:p>
          <a:p>
            <a:pPr lvl="5" marL="2592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Calibri"/>
              </a:rPr>
              <a:t>Sixième niveau de plan</a:t>
            </a:r>
            <a:endParaRPr b="0" lang="fr-FR" sz="2000" spc="-1" strike="noStrike">
              <a:solidFill>
                <a:srgbClr val="000000"/>
              </a:solidFill>
              <a:latin typeface="Calibri"/>
            </a:endParaRPr>
          </a:p>
          <a:p>
            <a:pPr lvl="6" marL="3024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Calibri"/>
              </a:rPr>
              <a:t>Septième niveau de plan</a:t>
            </a:r>
            <a:endParaRPr b="0" lang="fr-FR"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pPr>
            <a:r>
              <a:rPr b="0" lang="fr-FR" sz="4400" spc="-1" strike="noStrike">
                <a:solidFill>
                  <a:srgbClr val="000000"/>
                </a:solidFill>
                <a:latin typeface="Calibri Light"/>
              </a:rPr>
              <a:t>Modifiez le style du titre</a:t>
            </a:r>
            <a:endParaRPr b="0" lang="fr-FR" sz="4400" spc="-1" strike="noStrike">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fr-FR" sz="2800" spc="-1" strike="noStrike">
                <a:solidFill>
                  <a:srgbClr val="000000"/>
                </a:solidFill>
                <a:latin typeface="Calibri"/>
              </a:rPr>
              <a:t>Modifiez les styles du texte du masque</a:t>
            </a:r>
            <a:endParaRPr b="0" lang="fr-FR" sz="2800" spc="-1" strike="noStrike">
              <a:solidFill>
                <a:srgbClr val="000000"/>
              </a:solidFill>
              <a:latin typeface="Calibri"/>
            </a:endParaRPr>
          </a:p>
          <a:p>
            <a:pPr lvl="1" marL="685800" indent="-228600">
              <a:lnSpc>
                <a:spcPct val="90000"/>
              </a:lnSpc>
              <a:spcBef>
                <a:spcPts val="499"/>
              </a:spcBef>
              <a:buClr>
                <a:srgbClr val="000000"/>
              </a:buClr>
              <a:buFont typeface="Arial"/>
              <a:buChar char="•"/>
            </a:pPr>
            <a:r>
              <a:rPr b="0" lang="fr-FR" sz="2400" spc="-1" strike="noStrike">
                <a:solidFill>
                  <a:srgbClr val="000000"/>
                </a:solidFill>
                <a:latin typeface="Calibri"/>
              </a:rPr>
              <a:t>Deuxième niveau</a:t>
            </a:r>
            <a:endParaRPr b="0" lang="fr-FR" sz="2400" spc="-1" strike="noStrike">
              <a:solidFill>
                <a:srgbClr val="000000"/>
              </a:solidFill>
              <a:latin typeface="Calibri"/>
            </a:endParaRPr>
          </a:p>
          <a:p>
            <a:pPr lvl="2" marL="1143000" indent="-228600">
              <a:lnSpc>
                <a:spcPct val="90000"/>
              </a:lnSpc>
              <a:spcBef>
                <a:spcPts val="499"/>
              </a:spcBef>
              <a:buClr>
                <a:srgbClr val="000000"/>
              </a:buClr>
              <a:buFont typeface="Arial"/>
              <a:buChar char="•"/>
            </a:pPr>
            <a:r>
              <a:rPr b="0" lang="fr-FR" sz="2000" spc="-1" strike="noStrike">
                <a:solidFill>
                  <a:srgbClr val="000000"/>
                </a:solidFill>
                <a:latin typeface="Calibri"/>
              </a:rPr>
              <a:t>Troisième niveau</a:t>
            </a:r>
            <a:endParaRPr b="0" lang="fr-FR" sz="2000" spc="-1" strike="noStrike">
              <a:solidFill>
                <a:srgbClr val="000000"/>
              </a:solidFill>
              <a:latin typeface="Calibri"/>
            </a:endParaRPr>
          </a:p>
          <a:p>
            <a:pPr lvl="3" marL="1600200" indent="-228600">
              <a:lnSpc>
                <a:spcPct val="90000"/>
              </a:lnSpc>
              <a:spcBef>
                <a:spcPts val="499"/>
              </a:spcBef>
              <a:buClr>
                <a:srgbClr val="000000"/>
              </a:buClr>
              <a:buFont typeface="Arial"/>
              <a:buChar char="•"/>
            </a:pPr>
            <a:r>
              <a:rPr b="0" lang="fr-FR" sz="1800" spc="-1" strike="noStrike">
                <a:solidFill>
                  <a:srgbClr val="000000"/>
                </a:solidFill>
                <a:latin typeface="Calibri"/>
              </a:rPr>
              <a:t>Quatrième niveau</a:t>
            </a:r>
            <a:endParaRPr b="0" lang="fr-FR" sz="1800" spc="-1" strike="noStrike">
              <a:solidFill>
                <a:srgbClr val="000000"/>
              </a:solidFill>
              <a:latin typeface="Calibri"/>
            </a:endParaRPr>
          </a:p>
          <a:p>
            <a:pPr lvl="4" marL="2057400" indent="-228600">
              <a:lnSpc>
                <a:spcPct val="90000"/>
              </a:lnSpc>
              <a:spcBef>
                <a:spcPts val="499"/>
              </a:spcBef>
              <a:buClr>
                <a:srgbClr val="000000"/>
              </a:buClr>
              <a:buFont typeface="Arial"/>
              <a:buChar char="•"/>
            </a:pPr>
            <a:r>
              <a:rPr b="0" lang="fr-FR" sz="1800" spc="-1" strike="noStrike">
                <a:solidFill>
                  <a:srgbClr val="000000"/>
                </a:solidFill>
                <a:latin typeface="Calibri"/>
              </a:rPr>
              <a:t>Cinquième niveau</a:t>
            </a:r>
            <a:endParaRPr b="0" lang="fr-FR" sz="1800" spc="-1" strike="noStrike">
              <a:solidFill>
                <a:srgbClr val="000000"/>
              </a:solidFill>
              <a:latin typeface="Calibri"/>
            </a:endParaRPr>
          </a:p>
        </p:txBody>
      </p:sp>
      <p:sp>
        <p:nvSpPr>
          <p:cNvPr id="43" name="PlaceHolder 3"/>
          <p:cNvSpPr>
            <a:spLocks noGrp="1"/>
          </p:cNvSpPr>
          <p:nvPr>
            <p:ph type="dt" idx="4"/>
          </p:nvPr>
        </p:nvSpPr>
        <p:spPr>
          <a:xfrm>
            <a:off x="838080" y="6356520"/>
            <a:ext cx="2742840" cy="364680"/>
          </a:xfrm>
          <a:prstGeom prst="rect">
            <a:avLst/>
          </a:prstGeom>
          <a:noFill/>
          <a:ln w="0">
            <a:noFill/>
          </a:ln>
        </p:spPr>
        <p:txBody>
          <a:bodyPr anchor="ctr">
            <a:noAutofit/>
          </a:bodyPr>
          <a:lstStyle>
            <a:lvl1pPr>
              <a:lnSpc>
                <a:spcPct val="100000"/>
              </a:lnSpc>
              <a:buNone/>
              <a:defRPr b="0" lang="fr-FR" sz="1200" spc="-1" strike="noStrike">
                <a:solidFill>
                  <a:srgbClr val="8b8b8b"/>
                </a:solidFill>
                <a:latin typeface="Calibri"/>
              </a:defRPr>
            </a:lvl1pPr>
          </a:lstStyle>
          <a:p>
            <a:pPr>
              <a:lnSpc>
                <a:spcPct val="100000"/>
              </a:lnSpc>
              <a:buNone/>
            </a:pPr>
            <a:r>
              <a:rPr b="0" lang="fr-FR" sz="1200" spc="-1" strike="noStrike">
                <a:solidFill>
                  <a:srgbClr val="8b8b8b"/>
                </a:solidFill>
                <a:latin typeface="Calibri"/>
              </a:rPr>
              <a:t>&lt;date/heure&gt;</a:t>
            </a:r>
            <a:endParaRPr b="0" lang="en-GB" sz="1200" spc="-1" strike="noStrike">
              <a:latin typeface="Times New Roman"/>
            </a:endParaRPr>
          </a:p>
        </p:txBody>
      </p:sp>
      <p:sp>
        <p:nvSpPr>
          <p:cNvPr id="44" name="PlaceHolder 4"/>
          <p:cNvSpPr>
            <a:spLocks noGrp="1"/>
          </p:cNvSpPr>
          <p:nvPr>
            <p:ph type="ftr" idx="5"/>
          </p:nvPr>
        </p:nvSpPr>
        <p:spPr>
          <a:xfrm>
            <a:off x="4038480" y="6356520"/>
            <a:ext cx="4114440" cy="364680"/>
          </a:xfrm>
          <a:prstGeom prst="rect">
            <a:avLst/>
          </a:prstGeom>
          <a:noFill/>
          <a:ln w="0">
            <a:noFill/>
          </a:ln>
        </p:spPr>
        <p:txBody>
          <a:bodyPr anchor="ctr">
            <a:noAutofit/>
          </a:bodyPr>
          <a:lstStyle>
            <a:lvl1pPr algn="ctr">
              <a:buNone/>
              <a:defRPr b="0" lang="en-GB" sz="1400" spc="-1" strike="noStrike">
                <a:latin typeface="Times New Roman"/>
              </a:defRPr>
            </a:lvl1pPr>
          </a:lstStyle>
          <a:p>
            <a:pPr algn="ctr">
              <a:buNone/>
            </a:pPr>
            <a:r>
              <a:rPr b="0" lang="en-GB" sz="1400" spc="-1" strike="noStrike">
                <a:latin typeface="Times New Roman"/>
              </a:rPr>
              <a:t>&lt;pied de page&gt;</a:t>
            </a:r>
            <a:endParaRPr b="0" lang="en-GB" sz="1400" spc="-1" strike="noStrike">
              <a:latin typeface="Times New Roman"/>
            </a:endParaRPr>
          </a:p>
        </p:txBody>
      </p:sp>
      <p:sp>
        <p:nvSpPr>
          <p:cNvPr id="45" name="PlaceHolder 5"/>
          <p:cNvSpPr>
            <a:spLocks noGrp="1"/>
          </p:cNvSpPr>
          <p:nvPr>
            <p:ph type="sldNum" idx="6"/>
          </p:nvPr>
        </p:nvSpPr>
        <p:spPr>
          <a:xfrm>
            <a:off x="8610480" y="6356520"/>
            <a:ext cx="2742840" cy="364680"/>
          </a:xfrm>
          <a:prstGeom prst="rect">
            <a:avLst/>
          </a:prstGeom>
          <a:noFill/>
          <a:ln w="0">
            <a:noFill/>
          </a:ln>
        </p:spPr>
        <p:txBody>
          <a:bodyPr anchor="ctr">
            <a:noAutofit/>
          </a:bodyPr>
          <a:lstStyle>
            <a:lvl1pPr algn="r">
              <a:lnSpc>
                <a:spcPct val="100000"/>
              </a:lnSpc>
              <a:buNone/>
              <a:defRPr b="0" lang="fr-FR" sz="1200" spc="-1" strike="noStrike">
                <a:solidFill>
                  <a:srgbClr val="8b8b8b"/>
                </a:solidFill>
                <a:latin typeface="Calibri"/>
              </a:defRPr>
            </a:lvl1pPr>
          </a:lstStyle>
          <a:p>
            <a:pPr algn="r">
              <a:lnSpc>
                <a:spcPct val="100000"/>
              </a:lnSpc>
              <a:buNone/>
            </a:pPr>
            <a:fld id="{1341CD1C-C12A-4454-8B04-2A536EFCBA7D}" type="slidenum">
              <a:rPr b="0" lang="fr-FR" sz="1200" spc="-1" strike="noStrike">
                <a:solidFill>
                  <a:srgbClr val="8b8b8b"/>
                </a:solidFill>
                <a:latin typeface="Calibri"/>
              </a:rPr>
              <a:t>&lt;numéro&gt;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5.wmf"/><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jpe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wmf"/><Relationship Id="rId4"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2.wmf"/><Relationship Id="rId2" Type="http://schemas.openxmlformats.org/officeDocument/2006/relationships/image" Target="../media/image23.wmf"/><Relationship Id="rId3" Type="http://schemas.openxmlformats.org/officeDocument/2006/relationships/image" Target="../media/image24.wmf"/><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1.png"/><Relationship Id="rId2" Type="http://schemas.microsoft.com/office/2007/relationships/hdphoto" Target="../media/hdphoto1.wdp"/><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2.png"/><Relationship Id="rId2" Type="http://schemas.microsoft.com/office/2007/relationships/hdphoto" Target="../media/hdphoto2.wdp"/><Relationship Id="rId3" Type="http://schemas.openxmlformats.org/officeDocument/2006/relationships/image" Target="../media/image3.png"/><Relationship Id="rId4"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wmf"/><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3.png"/><Relationship Id="rId2" Type="http://schemas.microsoft.com/office/2007/relationships/hdphoto" Target="../media/hdphoto3.wdp"/><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1523880" y="1122480"/>
            <a:ext cx="9143640" cy="5286240"/>
          </a:xfrm>
          <a:prstGeom prst="rect">
            <a:avLst/>
          </a:prstGeom>
          <a:noFill/>
          <a:ln w="0">
            <a:noFill/>
          </a:ln>
        </p:spPr>
        <p:txBody>
          <a:bodyPr anchor="b">
            <a:normAutofit/>
          </a:bodyPr>
          <a:p>
            <a:pPr>
              <a:lnSpc>
                <a:spcPct val="90000"/>
              </a:lnSpc>
              <a:buNone/>
            </a:pPr>
            <a:r>
              <a:rPr b="0" lang="fr-FR" sz="2400" spc="-1" strike="noStrike">
                <a:solidFill>
                  <a:srgbClr val="000000"/>
                </a:solidFill>
                <a:latin typeface="Calibri Light"/>
              </a:rPr>
              <a:t>1/ Moselle entre Charmes et Toul,</a:t>
            </a:r>
            <a:br>
              <a:rPr sz="2400"/>
            </a:br>
            <a:r>
              <a:rPr b="0" lang="fr-FR" sz="2400" spc="-1" strike="noStrike">
                <a:solidFill>
                  <a:srgbClr val="000000"/>
                </a:solidFill>
                <a:latin typeface="Calibri Light"/>
              </a:rPr>
              <a:t>Capture de l’Euron aval dans son cours dans le lit majeur de la Moselle, fuseau mobilité, influences de l’exploitation des gravières, quelques obstacles viaires ou barrages et ouvrages anciens</a:t>
            </a:r>
            <a:br>
              <a:rPr sz="2400"/>
            </a:br>
            <a:br>
              <a:rPr sz="2400"/>
            </a:br>
            <a:r>
              <a:rPr b="0" lang="fr-FR" sz="2400" spc="-1" strike="noStrike">
                <a:solidFill>
                  <a:srgbClr val="000000"/>
                </a:solidFill>
                <a:latin typeface="Calibri Light"/>
              </a:rPr>
              <a:t>2/ Moselle à Moulins-lès-Metz, extraction de gravières, reconversion en site de loisirs, après 1983, retour à la nature,</a:t>
            </a:r>
            <a:br>
              <a:rPr sz="2400"/>
            </a:br>
            <a:br>
              <a:rPr sz="2400"/>
            </a:br>
            <a:r>
              <a:rPr b="0" lang="fr-FR" sz="2400" spc="-1" strike="noStrike">
                <a:solidFill>
                  <a:srgbClr val="000000"/>
                </a:solidFill>
                <a:latin typeface="Calibri Light"/>
              </a:rPr>
              <a:t>3/ Moselle au Saulcy,</a:t>
            </a:r>
            <a:br>
              <a:rPr sz="2400"/>
            </a:br>
            <a:br>
              <a:rPr sz="2400"/>
            </a:br>
            <a:r>
              <a:rPr b="0" lang="fr-FR" sz="1800" spc="-1" strike="noStrike">
                <a:solidFill>
                  <a:srgbClr val="000000"/>
                </a:solidFill>
                <a:latin typeface="Calibri Light"/>
              </a:rPr>
              <a:t>photographies: CEGUM, M Roger POINSAINT</a:t>
            </a:r>
            <a:br>
              <a:rPr sz="1800"/>
            </a:br>
            <a:r>
              <a:rPr b="0" lang="fr-FR" sz="1800" spc="-1" strike="noStrike">
                <a:solidFill>
                  <a:srgbClr val="000000"/>
                </a:solidFill>
                <a:latin typeface="Calibri Light"/>
              </a:rPr>
              <a:t>fond de carte et photographies aériennes GEOPORTAIL et Google Maps</a:t>
            </a:r>
            <a:br>
              <a:rPr sz="1800"/>
            </a:br>
            <a:r>
              <a:rPr b="0" lang="fr-FR" sz="1800" spc="-1" strike="noStrike">
                <a:solidFill>
                  <a:srgbClr val="000000"/>
                </a:solidFill>
                <a:latin typeface="Calibri Light"/>
              </a:rPr>
              <a:t>cartographie de la crue de mai 1983 AERM</a:t>
            </a:r>
            <a:endParaRPr b="0" lang="fr-FR" sz="1800" spc="-1" strike="noStrike">
              <a:solidFill>
                <a:srgbClr val="000000"/>
              </a:solidFill>
              <a:latin typeface="Calibri"/>
            </a:endParaRPr>
          </a:p>
        </p:txBody>
      </p:sp>
      <p:sp>
        <p:nvSpPr>
          <p:cNvPr id="83" name="Titre 1"/>
          <p:cNvSpPr/>
          <p:nvPr/>
        </p:nvSpPr>
        <p:spPr>
          <a:xfrm>
            <a:off x="0" y="0"/>
            <a:ext cx="11985840" cy="1325160"/>
          </a:xfrm>
          <a:prstGeom prst="rect">
            <a:avLst/>
          </a:prstGeom>
          <a:noFill/>
          <a:ln w="0">
            <a:noFill/>
          </a:ln>
        </p:spPr>
        <p:style>
          <a:lnRef idx="0"/>
          <a:fillRef idx="0"/>
          <a:effectRef idx="0"/>
          <a:fontRef idx="minor"/>
        </p:style>
        <p:txBody>
          <a:bodyPr anchor="b">
            <a:normAutofit fontScale="75000"/>
          </a:bodyPr>
          <a:p>
            <a:pPr algn="ctr">
              <a:lnSpc>
                <a:spcPct val="90000"/>
              </a:lnSpc>
              <a:buNone/>
            </a:pPr>
            <a:r>
              <a:rPr b="0" lang="fr-FR" sz="6000" spc="-1" strike="noStrike">
                <a:solidFill>
                  <a:srgbClr val="000000"/>
                </a:solidFill>
                <a:latin typeface="Calibri Light"/>
              </a:rPr>
              <a:t>Quelques exemples le long de la Moselle</a:t>
            </a:r>
            <a:endParaRPr b="0" lang="en-GB" sz="6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838080" y="365040"/>
            <a:ext cx="10515240" cy="1325160"/>
          </a:xfrm>
          <a:prstGeom prst="rect">
            <a:avLst/>
          </a:prstGeom>
          <a:noFill/>
          <a:ln w="0">
            <a:noFill/>
          </a:ln>
        </p:spPr>
        <p:txBody>
          <a:bodyPr anchor="ctr">
            <a:noAutofit/>
          </a:bodyPr>
          <a:p>
            <a:pPr algn="ctr">
              <a:lnSpc>
                <a:spcPct val="90000"/>
              </a:lnSpc>
              <a:buNone/>
            </a:pPr>
            <a:r>
              <a:rPr b="0" lang="fr-FR" sz="4400" spc="-1" strike="noStrike">
                <a:solidFill>
                  <a:srgbClr val="000000"/>
                </a:solidFill>
                <a:latin typeface="Calibri Light"/>
              </a:rPr>
              <a:t>Flavigny-sur-Moselle – en aval du chemin du vieux moulin</a:t>
            </a:r>
            <a:endParaRPr b="0" lang="fr-FR" sz="4400" spc="-1" strike="noStrike">
              <a:solidFill>
                <a:srgbClr val="000000"/>
              </a:solidFill>
              <a:latin typeface="Calibri"/>
            </a:endParaRPr>
          </a:p>
        </p:txBody>
      </p:sp>
      <p:pic>
        <p:nvPicPr>
          <p:cNvPr id="108" name="Espace réservé du contenu 3" descr=""/>
          <p:cNvPicPr/>
          <p:nvPr/>
        </p:nvPicPr>
        <p:blipFill>
          <a:blip r:embed="rId1"/>
          <a:stretch/>
        </p:blipFill>
        <p:spPr>
          <a:xfrm>
            <a:off x="2230920" y="1780200"/>
            <a:ext cx="7368480" cy="490032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PlaceHolder 1"/>
          <p:cNvSpPr>
            <a:spLocks noGrp="1"/>
          </p:cNvSpPr>
          <p:nvPr>
            <p:ph type="title"/>
          </p:nvPr>
        </p:nvSpPr>
        <p:spPr>
          <a:xfrm>
            <a:off x="632160" y="365040"/>
            <a:ext cx="10515240" cy="557280"/>
          </a:xfrm>
          <a:prstGeom prst="rect">
            <a:avLst/>
          </a:prstGeom>
          <a:noFill/>
          <a:ln w="0">
            <a:noFill/>
          </a:ln>
        </p:spPr>
        <p:txBody>
          <a:bodyPr anchor="ctr">
            <a:normAutofit fontScale="77000"/>
          </a:bodyPr>
          <a:p>
            <a:pPr algn="ctr">
              <a:lnSpc>
                <a:spcPct val="90000"/>
              </a:lnSpc>
              <a:buNone/>
            </a:pPr>
            <a:r>
              <a:rPr b="0" lang="fr-FR" sz="4400" spc="-1" strike="noStrike">
                <a:solidFill>
                  <a:srgbClr val="000000"/>
                </a:solidFill>
                <a:latin typeface="Calibri Light"/>
              </a:rPr>
              <a:t>Moulins-lès-Metz</a:t>
            </a:r>
            <a:endParaRPr b="0" lang="fr-FR" sz="4400" spc="-1" strike="noStrike">
              <a:solidFill>
                <a:srgbClr val="000000"/>
              </a:solidFill>
              <a:latin typeface="Calibri"/>
            </a:endParaRPr>
          </a:p>
        </p:txBody>
      </p:sp>
      <p:pic>
        <p:nvPicPr>
          <p:cNvPr id="110" name="Image 4" descr=""/>
          <p:cNvPicPr/>
          <p:nvPr/>
        </p:nvPicPr>
        <p:blipFill>
          <a:blip r:embed="rId1"/>
          <a:srcRect l="7496" t="-152" r="248" b="152"/>
          <a:stretch/>
        </p:blipFill>
        <p:spPr>
          <a:xfrm>
            <a:off x="6340680" y="1787040"/>
            <a:ext cx="5367600" cy="4740480"/>
          </a:xfrm>
          <a:prstGeom prst="rect">
            <a:avLst/>
          </a:prstGeom>
          <a:ln w="0">
            <a:noFill/>
          </a:ln>
        </p:spPr>
      </p:pic>
      <p:sp>
        <p:nvSpPr>
          <p:cNvPr id="111" name="Titre 1"/>
          <p:cNvSpPr/>
          <p:nvPr/>
        </p:nvSpPr>
        <p:spPr>
          <a:xfrm>
            <a:off x="7784640" y="1073160"/>
            <a:ext cx="3196080" cy="713520"/>
          </a:xfrm>
          <a:prstGeom prst="rect">
            <a:avLst/>
          </a:prstGeom>
          <a:noFill/>
          <a:ln w="0">
            <a:noFill/>
          </a:ln>
        </p:spPr>
        <p:style>
          <a:lnRef idx="0"/>
          <a:fillRef idx="0"/>
          <a:effectRef idx="0"/>
          <a:fontRef idx="minor"/>
        </p:style>
        <p:txBody>
          <a:bodyPr anchor="ctr">
            <a:normAutofit/>
          </a:bodyPr>
          <a:p>
            <a:pPr algn="ctr">
              <a:lnSpc>
                <a:spcPct val="90000"/>
              </a:lnSpc>
              <a:buNone/>
            </a:pPr>
            <a:r>
              <a:rPr b="0" lang="fr-FR" sz="1600" spc="-1" strike="noStrike">
                <a:solidFill>
                  <a:srgbClr val="000000"/>
                </a:solidFill>
                <a:latin typeface="Calibri Light"/>
              </a:rPr>
              <a:t>Cartographie de la crue de mai 1983</a:t>
            </a:r>
            <a:endParaRPr b="0" lang="en-GB" sz="1600" spc="-1" strike="noStrike">
              <a:latin typeface="Arial"/>
            </a:endParaRPr>
          </a:p>
        </p:txBody>
      </p:sp>
      <p:sp>
        <p:nvSpPr>
          <p:cNvPr id="112" name="Titre 1"/>
          <p:cNvSpPr/>
          <p:nvPr/>
        </p:nvSpPr>
        <p:spPr>
          <a:xfrm>
            <a:off x="1563120" y="1155240"/>
            <a:ext cx="2448360" cy="419400"/>
          </a:xfrm>
          <a:prstGeom prst="rect">
            <a:avLst/>
          </a:prstGeom>
          <a:noFill/>
          <a:ln w="0">
            <a:noFill/>
          </a:ln>
        </p:spPr>
        <p:style>
          <a:lnRef idx="0"/>
          <a:fillRef idx="0"/>
          <a:effectRef idx="0"/>
          <a:fontRef idx="minor"/>
        </p:style>
        <p:txBody>
          <a:bodyPr anchor="ctr">
            <a:normAutofit fontScale="86000"/>
          </a:bodyPr>
          <a:p>
            <a:pPr algn="ctr">
              <a:lnSpc>
                <a:spcPct val="90000"/>
              </a:lnSpc>
              <a:buNone/>
            </a:pPr>
            <a:r>
              <a:rPr b="0" lang="fr-FR" sz="1600" spc="-1" strike="noStrike">
                <a:solidFill>
                  <a:srgbClr val="000000"/>
                </a:solidFill>
                <a:latin typeface="Calibri Light"/>
              </a:rPr>
              <a:t>Quartier de Préville 1980</a:t>
            </a:r>
            <a:endParaRPr b="0" lang="en-GB" sz="1600" spc="-1" strike="noStrike">
              <a:latin typeface="Arial"/>
            </a:endParaRPr>
          </a:p>
        </p:txBody>
      </p:sp>
      <p:pic>
        <p:nvPicPr>
          <p:cNvPr id="113" name="Image 7" descr=""/>
          <p:cNvPicPr/>
          <p:nvPr/>
        </p:nvPicPr>
        <p:blipFill>
          <a:blip r:embed="rId2"/>
          <a:srcRect l="22565" t="16906" r="40941" b="25400"/>
          <a:stretch/>
        </p:blipFill>
        <p:spPr>
          <a:xfrm>
            <a:off x="527400" y="1670760"/>
            <a:ext cx="5461200" cy="485676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4" name="Espace réservé du contenu 3" descr=""/>
          <p:cNvPicPr/>
          <p:nvPr/>
        </p:nvPicPr>
        <p:blipFill>
          <a:blip r:embed="rId1"/>
          <a:srcRect l="6870" t="19570" r="18409" b="8108"/>
          <a:stretch/>
        </p:blipFill>
        <p:spPr>
          <a:xfrm>
            <a:off x="5362920" y="1830960"/>
            <a:ext cx="6639480" cy="3614760"/>
          </a:xfrm>
          <a:prstGeom prst="rect">
            <a:avLst/>
          </a:prstGeom>
          <a:ln w="0">
            <a:noFill/>
          </a:ln>
        </p:spPr>
      </p:pic>
      <p:sp>
        <p:nvSpPr>
          <p:cNvPr id="115" name="PlaceHolder 1"/>
          <p:cNvSpPr>
            <a:spLocks noGrp="1"/>
          </p:cNvSpPr>
          <p:nvPr>
            <p:ph type="title"/>
          </p:nvPr>
        </p:nvSpPr>
        <p:spPr>
          <a:xfrm>
            <a:off x="615600" y="381600"/>
            <a:ext cx="10515240" cy="557280"/>
          </a:xfrm>
          <a:prstGeom prst="rect">
            <a:avLst/>
          </a:prstGeom>
          <a:noFill/>
          <a:ln w="0">
            <a:noFill/>
          </a:ln>
        </p:spPr>
        <p:txBody>
          <a:bodyPr anchor="ctr">
            <a:normAutofit fontScale="77000"/>
          </a:bodyPr>
          <a:p>
            <a:pPr algn="ctr">
              <a:lnSpc>
                <a:spcPct val="90000"/>
              </a:lnSpc>
              <a:buNone/>
            </a:pPr>
            <a:r>
              <a:rPr b="0" lang="fr-FR" sz="4400" spc="-1" strike="noStrike">
                <a:solidFill>
                  <a:srgbClr val="000000"/>
                </a:solidFill>
                <a:latin typeface="Calibri Light"/>
              </a:rPr>
              <a:t>Moulins-lès-Metz</a:t>
            </a:r>
            <a:endParaRPr b="0" lang="fr-FR" sz="4400" spc="-1" strike="noStrike">
              <a:solidFill>
                <a:srgbClr val="000000"/>
              </a:solidFill>
              <a:latin typeface="Calibri"/>
            </a:endParaRPr>
          </a:p>
        </p:txBody>
      </p:sp>
      <p:sp>
        <p:nvSpPr>
          <p:cNvPr id="116" name="Titre 1"/>
          <p:cNvSpPr/>
          <p:nvPr/>
        </p:nvSpPr>
        <p:spPr>
          <a:xfrm>
            <a:off x="6901200" y="1175400"/>
            <a:ext cx="2448360" cy="419400"/>
          </a:xfrm>
          <a:prstGeom prst="rect">
            <a:avLst/>
          </a:prstGeom>
          <a:noFill/>
          <a:ln w="0">
            <a:noFill/>
          </a:ln>
        </p:spPr>
        <p:style>
          <a:lnRef idx="0"/>
          <a:fillRef idx="0"/>
          <a:effectRef idx="0"/>
          <a:fontRef idx="minor"/>
        </p:style>
        <p:txBody>
          <a:bodyPr anchor="ctr">
            <a:normAutofit fontScale="86000"/>
          </a:bodyPr>
          <a:p>
            <a:pPr algn="ctr">
              <a:lnSpc>
                <a:spcPct val="90000"/>
              </a:lnSpc>
              <a:buNone/>
            </a:pPr>
            <a:r>
              <a:rPr b="0" lang="fr-FR" sz="1600" spc="-1" strike="noStrike">
                <a:solidFill>
                  <a:srgbClr val="000000"/>
                </a:solidFill>
                <a:latin typeface="Calibri Light"/>
              </a:rPr>
              <a:t>Quartier de Préville 2023</a:t>
            </a:r>
            <a:endParaRPr b="0" lang="en-GB" sz="1600" spc="-1" strike="noStrike">
              <a:latin typeface="Arial"/>
            </a:endParaRPr>
          </a:p>
        </p:txBody>
      </p:sp>
      <p:sp>
        <p:nvSpPr>
          <p:cNvPr id="117" name="Rectangle 6"/>
          <p:cNvSpPr/>
          <p:nvPr/>
        </p:nvSpPr>
        <p:spPr>
          <a:xfrm>
            <a:off x="5362920" y="5008680"/>
            <a:ext cx="691560" cy="147960"/>
          </a:xfrm>
          <a:prstGeom prst="rect">
            <a:avLst/>
          </a:prstGeom>
          <a:solidFill>
            <a:schemeClr val="bg2">
              <a:lumMod val="90000"/>
            </a:schemeClr>
          </a:solidFill>
          <a:ln>
            <a:solidFill>
              <a:srgbClr val="e7e6e6">
                <a:lumMod val="90000"/>
              </a:srgbClr>
            </a:solidFill>
          </a:ln>
        </p:spPr>
        <p:style>
          <a:lnRef idx="2">
            <a:schemeClr val="accent1">
              <a:shade val="50000"/>
            </a:schemeClr>
          </a:lnRef>
          <a:fillRef idx="1">
            <a:schemeClr val="accent1"/>
          </a:fillRef>
          <a:effectRef idx="0">
            <a:schemeClr val="accent1"/>
          </a:effectRef>
          <a:fontRef idx="minor"/>
        </p:style>
      </p:sp>
      <p:pic>
        <p:nvPicPr>
          <p:cNvPr id="118" name="Image 1" descr=""/>
          <p:cNvPicPr/>
          <p:nvPr/>
        </p:nvPicPr>
        <p:blipFill>
          <a:blip r:embed="rId2"/>
          <a:stretch/>
        </p:blipFill>
        <p:spPr>
          <a:xfrm>
            <a:off x="271800" y="1830960"/>
            <a:ext cx="4826880" cy="3599640"/>
          </a:xfrm>
          <a:prstGeom prst="rect">
            <a:avLst/>
          </a:prstGeom>
          <a:ln w="0">
            <a:noFill/>
          </a:ln>
        </p:spPr>
      </p:pic>
      <p:sp>
        <p:nvSpPr>
          <p:cNvPr id="119" name="Titre 1"/>
          <p:cNvSpPr/>
          <p:nvPr/>
        </p:nvSpPr>
        <p:spPr>
          <a:xfrm>
            <a:off x="1139040" y="1175400"/>
            <a:ext cx="2559600" cy="419400"/>
          </a:xfrm>
          <a:prstGeom prst="rect">
            <a:avLst/>
          </a:prstGeom>
          <a:noFill/>
          <a:ln w="0">
            <a:noFill/>
          </a:ln>
        </p:spPr>
        <p:style>
          <a:lnRef idx="0"/>
          <a:fillRef idx="0"/>
          <a:effectRef idx="0"/>
          <a:fontRef idx="minor"/>
        </p:style>
        <p:txBody>
          <a:bodyPr anchor="ctr">
            <a:normAutofit fontScale="75000"/>
          </a:bodyPr>
          <a:p>
            <a:pPr algn="ctr">
              <a:lnSpc>
                <a:spcPct val="90000"/>
              </a:lnSpc>
              <a:buNone/>
            </a:pPr>
            <a:r>
              <a:rPr b="0" lang="fr-FR" sz="1600" spc="-1" strike="noStrike">
                <a:solidFill>
                  <a:srgbClr val="000000"/>
                </a:solidFill>
                <a:latin typeface="Calibri Light"/>
              </a:rPr>
              <a:t>Camping de Moulins avril 2023</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838080" y="365040"/>
            <a:ext cx="10515240" cy="768600"/>
          </a:xfrm>
          <a:prstGeom prst="rect">
            <a:avLst/>
          </a:prstGeom>
          <a:noFill/>
          <a:ln w="0">
            <a:noFill/>
          </a:ln>
        </p:spPr>
        <p:txBody>
          <a:bodyPr anchor="ctr">
            <a:noAutofit/>
          </a:bodyPr>
          <a:p>
            <a:pPr algn="ctr">
              <a:lnSpc>
                <a:spcPct val="90000"/>
              </a:lnSpc>
              <a:buNone/>
            </a:pPr>
            <a:r>
              <a:rPr b="0" lang="fr-FR" sz="4400" spc="-1" strike="noStrike">
                <a:solidFill>
                  <a:srgbClr val="000000"/>
                </a:solidFill>
                <a:latin typeface="Calibri Light"/>
              </a:rPr>
              <a:t>Metz - Ile du Saulcy</a:t>
            </a:r>
            <a:endParaRPr b="0" lang="fr-FR" sz="4400" spc="-1" strike="noStrike">
              <a:solidFill>
                <a:srgbClr val="000000"/>
              </a:solidFill>
              <a:latin typeface="Calibri"/>
            </a:endParaRPr>
          </a:p>
        </p:txBody>
      </p:sp>
      <p:pic>
        <p:nvPicPr>
          <p:cNvPr id="121" name="Espace réservé du contenu 3" descr=""/>
          <p:cNvPicPr/>
          <p:nvPr/>
        </p:nvPicPr>
        <p:blipFill>
          <a:blip r:embed="rId1"/>
          <a:srcRect l="26675" t="11241" r="32242" b="4322"/>
          <a:stretch/>
        </p:blipFill>
        <p:spPr>
          <a:xfrm>
            <a:off x="120960" y="1672200"/>
            <a:ext cx="3732480" cy="4316040"/>
          </a:xfrm>
          <a:prstGeom prst="rect">
            <a:avLst/>
          </a:prstGeom>
          <a:ln w="0">
            <a:noFill/>
          </a:ln>
        </p:spPr>
      </p:pic>
      <p:sp>
        <p:nvSpPr>
          <p:cNvPr id="122" name="Titre 1"/>
          <p:cNvSpPr/>
          <p:nvPr/>
        </p:nvSpPr>
        <p:spPr>
          <a:xfrm>
            <a:off x="343800" y="1134360"/>
            <a:ext cx="2448360" cy="419400"/>
          </a:xfrm>
          <a:prstGeom prst="rect">
            <a:avLst/>
          </a:prstGeom>
          <a:noFill/>
          <a:ln w="0">
            <a:noFill/>
          </a:ln>
        </p:spPr>
        <p:style>
          <a:lnRef idx="0"/>
          <a:fillRef idx="0"/>
          <a:effectRef idx="0"/>
          <a:fontRef idx="minor"/>
        </p:style>
        <p:txBody>
          <a:bodyPr anchor="ctr">
            <a:normAutofit/>
          </a:bodyPr>
          <a:p>
            <a:pPr algn="ctr">
              <a:lnSpc>
                <a:spcPct val="90000"/>
              </a:lnSpc>
              <a:buNone/>
            </a:pPr>
            <a:r>
              <a:rPr b="0" lang="fr-FR" sz="1600" spc="-1" strike="noStrike">
                <a:solidFill>
                  <a:srgbClr val="000000"/>
                </a:solidFill>
                <a:latin typeface="Calibri Light"/>
              </a:rPr>
              <a:t>Ile du Saulcy 1980</a:t>
            </a:r>
            <a:endParaRPr b="0" lang="en-GB" sz="1600" spc="-1" strike="noStrike">
              <a:latin typeface="Arial"/>
            </a:endParaRPr>
          </a:p>
        </p:txBody>
      </p:sp>
      <p:sp>
        <p:nvSpPr>
          <p:cNvPr id="123" name="Titre 1"/>
          <p:cNvSpPr/>
          <p:nvPr/>
        </p:nvSpPr>
        <p:spPr>
          <a:xfrm>
            <a:off x="8997840" y="1134360"/>
            <a:ext cx="2448360" cy="419400"/>
          </a:xfrm>
          <a:prstGeom prst="rect">
            <a:avLst/>
          </a:prstGeom>
          <a:noFill/>
          <a:ln w="0">
            <a:noFill/>
          </a:ln>
        </p:spPr>
        <p:style>
          <a:lnRef idx="0"/>
          <a:fillRef idx="0"/>
          <a:effectRef idx="0"/>
          <a:fontRef idx="minor"/>
        </p:style>
        <p:txBody>
          <a:bodyPr anchor="ctr">
            <a:normAutofit/>
          </a:bodyPr>
          <a:p>
            <a:pPr algn="ctr">
              <a:lnSpc>
                <a:spcPct val="90000"/>
              </a:lnSpc>
              <a:buNone/>
            </a:pPr>
            <a:r>
              <a:rPr b="0" lang="fr-FR" sz="1600" spc="-1" strike="noStrike">
                <a:solidFill>
                  <a:srgbClr val="000000"/>
                </a:solidFill>
                <a:latin typeface="Calibri Light"/>
              </a:rPr>
              <a:t>Ile du Saulcy 2023</a:t>
            </a:r>
            <a:endParaRPr b="0" lang="en-GB" sz="1600" spc="-1" strike="noStrike">
              <a:latin typeface="Arial"/>
            </a:endParaRPr>
          </a:p>
        </p:txBody>
      </p:sp>
      <p:sp>
        <p:nvSpPr>
          <p:cNvPr id="124" name="Titre 1"/>
          <p:cNvSpPr/>
          <p:nvPr/>
        </p:nvSpPr>
        <p:spPr>
          <a:xfrm>
            <a:off x="4780080" y="1229040"/>
            <a:ext cx="2448360" cy="419400"/>
          </a:xfrm>
          <a:prstGeom prst="rect">
            <a:avLst/>
          </a:prstGeom>
          <a:noFill/>
          <a:ln w="0">
            <a:noFill/>
          </a:ln>
        </p:spPr>
        <p:style>
          <a:lnRef idx="0"/>
          <a:fillRef idx="0"/>
          <a:effectRef idx="0"/>
          <a:fontRef idx="minor"/>
        </p:style>
        <p:txBody>
          <a:bodyPr anchor="ctr">
            <a:normAutofit fontScale="86000"/>
          </a:bodyPr>
          <a:p>
            <a:pPr algn="ctr">
              <a:lnSpc>
                <a:spcPct val="90000"/>
              </a:lnSpc>
              <a:buNone/>
            </a:pPr>
            <a:r>
              <a:rPr b="0" lang="fr-FR" sz="1600" spc="-1" strike="noStrike">
                <a:solidFill>
                  <a:srgbClr val="000000"/>
                </a:solidFill>
                <a:latin typeface="Calibri Light"/>
              </a:rPr>
              <a:t>Ile du Saulcy mai 1983</a:t>
            </a:r>
            <a:endParaRPr b="0" lang="en-GB" sz="1600" spc="-1" strike="noStrike">
              <a:latin typeface="Arial"/>
            </a:endParaRPr>
          </a:p>
        </p:txBody>
      </p:sp>
      <p:pic>
        <p:nvPicPr>
          <p:cNvPr id="125" name="Image 8" descr=""/>
          <p:cNvPicPr/>
          <p:nvPr/>
        </p:nvPicPr>
        <p:blipFill>
          <a:blip r:embed="rId2"/>
          <a:srcRect l="33276" t="19699" r="31077" b="8948"/>
          <a:stretch/>
        </p:blipFill>
        <p:spPr>
          <a:xfrm>
            <a:off x="8292600" y="1689840"/>
            <a:ext cx="3816720" cy="4298400"/>
          </a:xfrm>
          <a:prstGeom prst="rect">
            <a:avLst/>
          </a:prstGeom>
          <a:ln w="0">
            <a:noFill/>
          </a:ln>
        </p:spPr>
      </p:pic>
      <p:pic>
        <p:nvPicPr>
          <p:cNvPr id="126" name="Image 9" descr=""/>
          <p:cNvPicPr/>
          <p:nvPr/>
        </p:nvPicPr>
        <p:blipFill>
          <a:blip r:embed="rId3"/>
          <a:srcRect l="13988" t="190" r="2745" b="6867"/>
          <a:stretch/>
        </p:blipFill>
        <p:spPr>
          <a:xfrm>
            <a:off x="3807360" y="1697040"/>
            <a:ext cx="4484520" cy="429120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7" name="Espace réservé du contenu 3" descr=""/>
          <p:cNvPicPr/>
          <p:nvPr/>
        </p:nvPicPr>
        <p:blipFill>
          <a:blip r:embed="rId1"/>
          <a:stretch/>
        </p:blipFill>
        <p:spPr>
          <a:xfrm>
            <a:off x="7864920" y="829800"/>
            <a:ext cx="4326840" cy="2949840"/>
          </a:xfrm>
          <a:prstGeom prst="rect">
            <a:avLst/>
          </a:prstGeom>
          <a:ln w="0">
            <a:noFill/>
          </a:ln>
        </p:spPr>
      </p:pic>
      <p:sp>
        <p:nvSpPr>
          <p:cNvPr id="128" name="PlaceHolder 1"/>
          <p:cNvSpPr>
            <a:spLocks noGrp="1"/>
          </p:cNvSpPr>
          <p:nvPr>
            <p:ph type="title"/>
          </p:nvPr>
        </p:nvSpPr>
        <p:spPr>
          <a:xfrm>
            <a:off x="797040" y="0"/>
            <a:ext cx="10515240" cy="768600"/>
          </a:xfrm>
          <a:prstGeom prst="rect">
            <a:avLst/>
          </a:prstGeom>
          <a:noFill/>
          <a:ln w="0">
            <a:noFill/>
          </a:ln>
        </p:spPr>
        <p:txBody>
          <a:bodyPr anchor="ctr">
            <a:noAutofit/>
          </a:bodyPr>
          <a:p>
            <a:pPr algn="ctr">
              <a:lnSpc>
                <a:spcPct val="90000"/>
              </a:lnSpc>
              <a:buNone/>
            </a:pPr>
            <a:r>
              <a:rPr b="0" lang="fr-FR" sz="4400" spc="-1" strike="noStrike">
                <a:solidFill>
                  <a:srgbClr val="000000"/>
                </a:solidFill>
                <a:latin typeface="Calibri Light"/>
              </a:rPr>
              <a:t>Metz - Ile du Saulcy</a:t>
            </a:r>
            <a:endParaRPr b="0" lang="fr-FR" sz="4400" spc="-1" strike="noStrike">
              <a:solidFill>
                <a:srgbClr val="000000"/>
              </a:solidFill>
              <a:latin typeface="Calibri"/>
            </a:endParaRPr>
          </a:p>
        </p:txBody>
      </p:sp>
      <p:pic>
        <p:nvPicPr>
          <p:cNvPr id="129" name="Image 5" descr=""/>
          <p:cNvPicPr/>
          <p:nvPr/>
        </p:nvPicPr>
        <p:blipFill>
          <a:blip r:embed="rId2"/>
          <a:stretch/>
        </p:blipFill>
        <p:spPr>
          <a:xfrm>
            <a:off x="19080" y="3840840"/>
            <a:ext cx="4451760" cy="2959200"/>
          </a:xfrm>
          <a:prstGeom prst="rect">
            <a:avLst/>
          </a:prstGeom>
          <a:ln w="0">
            <a:noFill/>
          </a:ln>
        </p:spPr>
      </p:pic>
      <p:pic>
        <p:nvPicPr>
          <p:cNvPr id="130" name="Image 6" descr=""/>
          <p:cNvPicPr/>
          <p:nvPr/>
        </p:nvPicPr>
        <p:blipFill>
          <a:blip r:embed="rId3"/>
          <a:stretch/>
        </p:blipFill>
        <p:spPr>
          <a:xfrm>
            <a:off x="7953840" y="3730680"/>
            <a:ext cx="4237920" cy="2952720"/>
          </a:xfrm>
          <a:prstGeom prst="rect">
            <a:avLst/>
          </a:prstGeom>
          <a:ln w="0">
            <a:noFill/>
          </a:ln>
        </p:spPr>
      </p:pic>
      <p:pic>
        <p:nvPicPr>
          <p:cNvPr id="131" name="Image 1" descr=""/>
          <p:cNvPicPr/>
          <p:nvPr/>
        </p:nvPicPr>
        <p:blipFill>
          <a:blip r:embed="rId4"/>
          <a:stretch/>
        </p:blipFill>
        <p:spPr>
          <a:xfrm>
            <a:off x="19080" y="608400"/>
            <a:ext cx="4451760" cy="3238560"/>
          </a:xfrm>
          <a:prstGeom prst="rect">
            <a:avLst/>
          </a:prstGeom>
          <a:ln w="0">
            <a:noFill/>
          </a:ln>
        </p:spPr>
      </p:pic>
      <p:pic>
        <p:nvPicPr>
          <p:cNvPr id="132" name="Image 2" descr=""/>
          <p:cNvPicPr/>
          <p:nvPr/>
        </p:nvPicPr>
        <p:blipFill>
          <a:blip r:embed="rId5"/>
          <a:srcRect l="31348" t="40234" r="20498" b="10268"/>
          <a:stretch/>
        </p:blipFill>
        <p:spPr>
          <a:xfrm>
            <a:off x="3638880" y="2317680"/>
            <a:ext cx="5057640" cy="2923920"/>
          </a:xfrm>
          <a:prstGeom prst="rect">
            <a:avLst/>
          </a:prstGeom>
          <a:ln w="0">
            <a:noFill/>
          </a:ln>
        </p:spPr>
      </p:pic>
      <p:sp>
        <p:nvSpPr>
          <p:cNvPr id="133" name="Titre 1"/>
          <p:cNvSpPr/>
          <p:nvPr/>
        </p:nvSpPr>
        <p:spPr>
          <a:xfrm>
            <a:off x="4870440" y="1212480"/>
            <a:ext cx="2683080" cy="419400"/>
          </a:xfrm>
          <a:prstGeom prst="rect">
            <a:avLst/>
          </a:prstGeom>
          <a:noFill/>
          <a:ln w="0">
            <a:noFill/>
          </a:ln>
        </p:spPr>
        <p:style>
          <a:lnRef idx="0"/>
          <a:fillRef idx="0"/>
          <a:effectRef idx="0"/>
          <a:fontRef idx="minor"/>
        </p:style>
        <p:txBody>
          <a:bodyPr anchor="ctr">
            <a:normAutofit fontScale="77000"/>
          </a:bodyPr>
          <a:p>
            <a:pPr algn="ctr">
              <a:lnSpc>
                <a:spcPct val="90000"/>
              </a:lnSpc>
              <a:buNone/>
            </a:pPr>
            <a:r>
              <a:rPr b="0" lang="fr-FR" sz="1600" spc="-1" strike="noStrike">
                <a:solidFill>
                  <a:srgbClr val="000000"/>
                </a:solidFill>
                <a:latin typeface="Calibri Light"/>
              </a:rPr>
              <a:t>Ile du Saulcy avril 1983 et 2023</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838080" y="365040"/>
            <a:ext cx="10515240" cy="1325160"/>
          </a:xfrm>
          <a:prstGeom prst="rect">
            <a:avLst/>
          </a:prstGeom>
          <a:noFill/>
          <a:ln w="0">
            <a:noFill/>
          </a:ln>
        </p:spPr>
        <p:txBody>
          <a:bodyPr anchor="ctr">
            <a:noAutofit/>
          </a:bodyPr>
          <a:p>
            <a:pPr>
              <a:lnSpc>
                <a:spcPct val="90000"/>
              </a:lnSpc>
              <a:buNone/>
            </a:pPr>
            <a:r>
              <a:rPr b="0" lang="fr-FR" sz="4400" spc="-1" strike="noStrike">
                <a:solidFill>
                  <a:srgbClr val="000000"/>
                </a:solidFill>
                <a:latin typeface="Calibri Light"/>
              </a:rPr>
              <a:t>Moselle entre Charmes et Neuves-Maisons</a:t>
            </a:r>
            <a:endParaRPr b="0" lang="fr-FR" sz="4400" spc="-1" strike="noStrike">
              <a:solidFill>
                <a:srgbClr val="000000"/>
              </a:solidFill>
              <a:latin typeface="Calibri"/>
            </a:endParaRPr>
          </a:p>
        </p:txBody>
      </p:sp>
      <p:pic>
        <p:nvPicPr>
          <p:cNvPr id="85" name="Espace réservé du contenu 3" descr=""/>
          <p:cNvPicPr/>
          <p:nvPr/>
        </p:nvPicPr>
        <p:blipFill>
          <a:blip r:embed="rId1">
            <a:extLst>
              <a:ext uri="{BEBA8EAE-BF5A-486C-A8C5-ECC9F3942E4B}">
                <a14:imgProps xmlns:a14="http://schemas.microsoft.com/office/drawing/2010/main">
                  <a14:imgLayer r:embed="rId2">
                    <a14:imgEffect>
                      <a14:brightnessContrast bright="10000"/>
                    </a14:imgEffect>
                  </a14:imgLayer>
                </a14:imgProps>
              </a:ext>
            </a:extLst>
          </a:blip>
          <a:stretch/>
        </p:blipFill>
        <p:spPr>
          <a:xfrm>
            <a:off x="2139480" y="1419480"/>
            <a:ext cx="7642440" cy="50634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PlaceHolder 1"/>
          <p:cNvSpPr>
            <a:spLocks noGrp="1"/>
          </p:cNvSpPr>
          <p:nvPr>
            <p:ph type="title"/>
          </p:nvPr>
        </p:nvSpPr>
        <p:spPr>
          <a:xfrm>
            <a:off x="838080" y="365040"/>
            <a:ext cx="10515240" cy="1325160"/>
          </a:xfrm>
          <a:prstGeom prst="rect">
            <a:avLst/>
          </a:prstGeom>
          <a:noFill/>
          <a:ln w="0">
            <a:noFill/>
          </a:ln>
        </p:spPr>
        <p:txBody>
          <a:bodyPr anchor="ctr">
            <a:noAutofit/>
          </a:bodyPr>
          <a:p>
            <a:pPr algn="ctr">
              <a:lnSpc>
                <a:spcPct val="90000"/>
              </a:lnSpc>
              <a:buNone/>
            </a:pPr>
            <a:r>
              <a:rPr b="0" lang="fr-FR" sz="4400" spc="-1" strike="noStrike">
                <a:solidFill>
                  <a:srgbClr val="000000"/>
                </a:solidFill>
                <a:latin typeface="Calibri Light"/>
              </a:rPr>
              <a:t>Tonnoy - dépôts sédimentaires et embâcles</a:t>
            </a:r>
            <a:endParaRPr b="0" lang="fr-FR" sz="4400" spc="-1" strike="noStrike">
              <a:solidFill>
                <a:srgbClr val="000000"/>
              </a:solidFill>
              <a:latin typeface="Calibri"/>
            </a:endParaRPr>
          </a:p>
        </p:txBody>
      </p:sp>
      <p:pic>
        <p:nvPicPr>
          <p:cNvPr id="87" name="Espace réservé du contenu 3" descr=""/>
          <p:cNvPicPr/>
          <p:nvPr/>
        </p:nvPicPr>
        <p:blipFill>
          <a:blip r:embed="rId1">
            <a:extLst>
              <a:ext uri="{BEBA8EAE-BF5A-486C-A8C5-ECC9F3942E4B}">
                <a14:imgProps xmlns:a14="http://schemas.microsoft.com/office/drawing/2010/main">
                  <a14:imgLayer r:embed="rId2">
                    <a14:imgEffect>
                      <a14:brightnessContrast bright="1000"/>
                    </a14:imgEffect>
                  </a14:imgLayer>
                </a14:imgProps>
              </a:ext>
            </a:extLst>
          </a:blip>
          <a:stretch/>
        </p:blipFill>
        <p:spPr>
          <a:xfrm>
            <a:off x="4776480" y="1555920"/>
            <a:ext cx="7334640" cy="4877280"/>
          </a:xfrm>
          <a:prstGeom prst="rect">
            <a:avLst/>
          </a:prstGeom>
          <a:ln w="0">
            <a:noFill/>
          </a:ln>
        </p:spPr>
      </p:pic>
      <p:pic>
        <p:nvPicPr>
          <p:cNvPr id="88" name="Image 4" descr=""/>
          <p:cNvPicPr/>
          <p:nvPr/>
        </p:nvPicPr>
        <p:blipFill>
          <a:blip r:embed="rId3"/>
          <a:srcRect l="26783" t="19318" r="25685" b="7482"/>
          <a:stretch/>
        </p:blipFill>
        <p:spPr>
          <a:xfrm>
            <a:off x="130680" y="1978200"/>
            <a:ext cx="4501440" cy="389988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838080" y="365040"/>
            <a:ext cx="10515240" cy="1325160"/>
          </a:xfrm>
          <a:prstGeom prst="rect">
            <a:avLst/>
          </a:prstGeom>
          <a:noFill/>
          <a:ln w="0">
            <a:noFill/>
          </a:ln>
        </p:spPr>
        <p:txBody>
          <a:bodyPr anchor="ctr">
            <a:noAutofit/>
          </a:bodyPr>
          <a:p>
            <a:pPr algn="ctr">
              <a:lnSpc>
                <a:spcPct val="90000"/>
              </a:lnSpc>
              <a:buNone/>
            </a:pPr>
            <a:r>
              <a:rPr b="0" lang="fr-FR" sz="4400" spc="-1" strike="noStrike">
                <a:solidFill>
                  <a:srgbClr val="000000"/>
                </a:solidFill>
                <a:latin typeface="Calibri Light"/>
              </a:rPr>
              <a:t>Bayon – capture de l’Euron</a:t>
            </a:r>
            <a:endParaRPr b="0" lang="fr-FR" sz="4400" spc="-1" strike="noStrike">
              <a:solidFill>
                <a:srgbClr val="000000"/>
              </a:solidFill>
              <a:latin typeface="Calibri"/>
            </a:endParaRPr>
          </a:p>
        </p:txBody>
      </p:sp>
      <p:pic>
        <p:nvPicPr>
          <p:cNvPr id="90" name="Espace réservé du contenu 3" descr=""/>
          <p:cNvPicPr/>
          <p:nvPr/>
        </p:nvPicPr>
        <p:blipFill>
          <a:blip r:embed="rId1"/>
          <a:stretch/>
        </p:blipFill>
        <p:spPr>
          <a:xfrm>
            <a:off x="6177600" y="2944440"/>
            <a:ext cx="5582880" cy="3685320"/>
          </a:xfrm>
          <a:prstGeom prst="rect">
            <a:avLst/>
          </a:prstGeom>
          <a:ln w="0">
            <a:noFill/>
          </a:ln>
        </p:spPr>
      </p:pic>
      <p:pic>
        <p:nvPicPr>
          <p:cNvPr id="91" name="Image 4" descr=""/>
          <p:cNvPicPr/>
          <p:nvPr/>
        </p:nvPicPr>
        <p:blipFill>
          <a:blip r:embed="rId2"/>
          <a:stretch/>
        </p:blipFill>
        <p:spPr>
          <a:xfrm>
            <a:off x="495360" y="1510920"/>
            <a:ext cx="4968000" cy="327636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2" name="Espace réservé du contenu 3" descr=""/>
          <p:cNvPicPr/>
          <p:nvPr/>
        </p:nvPicPr>
        <p:blipFill>
          <a:blip r:embed="rId1"/>
          <a:srcRect l="19441" t="25627" r="41110" b="7720"/>
          <a:stretch/>
        </p:blipFill>
        <p:spPr>
          <a:xfrm>
            <a:off x="6876720" y="1756080"/>
            <a:ext cx="4849200" cy="5101560"/>
          </a:xfrm>
          <a:prstGeom prst="rect">
            <a:avLst/>
          </a:prstGeom>
          <a:ln w="0">
            <a:noFill/>
          </a:ln>
        </p:spPr>
      </p:pic>
      <p:pic>
        <p:nvPicPr>
          <p:cNvPr id="93" name="Image 4" descr=""/>
          <p:cNvPicPr/>
          <p:nvPr/>
        </p:nvPicPr>
        <p:blipFill>
          <a:blip r:embed="rId2"/>
          <a:srcRect l="0" t="4252" r="0" b="5440"/>
          <a:stretch/>
        </p:blipFill>
        <p:spPr>
          <a:xfrm>
            <a:off x="371520" y="1756080"/>
            <a:ext cx="5083560" cy="5101560"/>
          </a:xfrm>
          <a:prstGeom prst="rect">
            <a:avLst/>
          </a:prstGeom>
          <a:ln w="0">
            <a:noFill/>
          </a:ln>
        </p:spPr>
      </p:pic>
      <p:sp>
        <p:nvSpPr>
          <p:cNvPr id="94" name="PlaceHolder 1"/>
          <p:cNvSpPr>
            <a:spLocks noGrp="1"/>
          </p:cNvSpPr>
          <p:nvPr>
            <p:ph type="title"/>
          </p:nvPr>
        </p:nvSpPr>
        <p:spPr>
          <a:xfrm>
            <a:off x="838080" y="365040"/>
            <a:ext cx="10515240" cy="1325160"/>
          </a:xfrm>
          <a:prstGeom prst="rect">
            <a:avLst/>
          </a:prstGeom>
          <a:noFill/>
          <a:ln w="0">
            <a:noFill/>
          </a:ln>
        </p:spPr>
        <p:txBody>
          <a:bodyPr anchor="ctr">
            <a:noAutofit/>
          </a:bodyPr>
          <a:p>
            <a:pPr algn="ctr">
              <a:lnSpc>
                <a:spcPct val="90000"/>
              </a:lnSpc>
              <a:buNone/>
            </a:pPr>
            <a:r>
              <a:rPr b="0" lang="fr-FR" sz="4400" spc="-1" strike="noStrike">
                <a:solidFill>
                  <a:srgbClr val="000000"/>
                </a:solidFill>
                <a:latin typeface="Calibri Light"/>
              </a:rPr>
              <a:t>Bayon – capture de l’Euron</a:t>
            </a:r>
            <a:endParaRPr b="0" lang="fr-FR" sz="4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82440" y="46800"/>
            <a:ext cx="11888280" cy="1325160"/>
          </a:xfrm>
          <a:prstGeom prst="rect">
            <a:avLst/>
          </a:prstGeom>
          <a:noFill/>
          <a:ln w="0">
            <a:noFill/>
          </a:ln>
        </p:spPr>
        <p:txBody>
          <a:bodyPr anchor="ctr">
            <a:noAutofit/>
          </a:bodyPr>
          <a:p>
            <a:pPr algn="ctr">
              <a:lnSpc>
                <a:spcPct val="90000"/>
              </a:lnSpc>
              <a:buNone/>
            </a:pPr>
            <a:r>
              <a:rPr b="0" lang="fr-FR" sz="4400" spc="-1" strike="noStrike">
                <a:solidFill>
                  <a:srgbClr val="000000"/>
                </a:solidFill>
                <a:latin typeface="Calibri Light"/>
              </a:rPr>
              <a:t>Bayon – capture de l’Euron- des effets secondaires</a:t>
            </a:r>
            <a:endParaRPr b="0" lang="fr-FR" sz="4400" spc="-1" strike="noStrike">
              <a:solidFill>
                <a:srgbClr val="000000"/>
              </a:solidFill>
              <a:latin typeface="Calibri"/>
            </a:endParaRPr>
          </a:p>
        </p:txBody>
      </p:sp>
      <p:pic>
        <p:nvPicPr>
          <p:cNvPr id="96" name="Espace réservé du contenu 3" descr=""/>
          <p:cNvPicPr/>
          <p:nvPr/>
        </p:nvPicPr>
        <p:blipFill>
          <a:blip r:embed="rId1"/>
          <a:stretch/>
        </p:blipFill>
        <p:spPr>
          <a:xfrm>
            <a:off x="182880" y="1473120"/>
            <a:ext cx="5620320" cy="3723840"/>
          </a:xfrm>
          <a:prstGeom prst="rect">
            <a:avLst/>
          </a:prstGeom>
          <a:ln w="0">
            <a:noFill/>
          </a:ln>
        </p:spPr>
      </p:pic>
      <p:pic>
        <p:nvPicPr>
          <p:cNvPr id="97" name="Image 4" descr=""/>
          <p:cNvPicPr/>
          <p:nvPr/>
        </p:nvPicPr>
        <p:blipFill>
          <a:blip r:embed="rId2"/>
          <a:stretch/>
        </p:blipFill>
        <p:spPr>
          <a:xfrm>
            <a:off x="6182280" y="2751120"/>
            <a:ext cx="5788440" cy="3845880"/>
          </a:xfrm>
          <a:prstGeom prst="rect">
            <a:avLst/>
          </a:prstGeom>
          <a:ln w="0">
            <a:noFill/>
          </a:ln>
        </p:spPr>
      </p:pic>
      <p:sp>
        <p:nvSpPr>
          <p:cNvPr id="98" name="Titre 1"/>
          <p:cNvSpPr/>
          <p:nvPr/>
        </p:nvSpPr>
        <p:spPr>
          <a:xfrm>
            <a:off x="182880" y="5131800"/>
            <a:ext cx="5185800" cy="1325160"/>
          </a:xfrm>
          <a:prstGeom prst="rect">
            <a:avLst/>
          </a:prstGeom>
          <a:noFill/>
          <a:ln w="0">
            <a:noFill/>
          </a:ln>
        </p:spPr>
        <p:style>
          <a:lnRef idx="0"/>
          <a:fillRef idx="0"/>
          <a:effectRef idx="0"/>
          <a:fontRef idx="minor"/>
        </p:style>
        <p:txBody>
          <a:bodyPr anchor="ctr">
            <a:normAutofit/>
          </a:bodyPr>
          <a:p>
            <a:pPr algn="ctr">
              <a:lnSpc>
                <a:spcPct val="90000"/>
              </a:lnSpc>
              <a:buNone/>
            </a:pPr>
            <a:r>
              <a:rPr b="0" lang="fr-FR" sz="2000" spc="-1" strike="noStrike">
                <a:solidFill>
                  <a:srgbClr val="000000"/>
                </a:solidFill>
                <a:latin typeface="Calibri Light"/>
              </a:rPr>
              <a:t>Déchaussement de la pile centrale d’un ponceau par érosion régressive</a:t>
            </a:r>
            <a:endParaRPr b="0" lang="en-GB" sz="2000" spc="-1" strike="noStrike">
              <a:latin typeface="Arial"/>
            </a:endParaRPr>
          </a:p>
        </p:txBody>
      </p:sp>
      <p:sp>
        <p:nvSpPr>
          <p:cNvPr id="99" name="Titre 1"/>
          <p:cNvSpPr/>
          <p:nvPr/>
        </p:nvSpPr>
        <p:spPr>
          <a:xfrm>
            <a:off x="6483600" y="1674000"/>
            <a:ext cx="5185800" cy="875880"/>
          </a:xfrm>
          <a:prstGeom prst="rect">
            <a:avLst/>
          </a:prstGeom>
          <a:noFill/>
          <a:ln w="0">
            <a:noFill/>
          </a:ln>
        </p:spPr>
        <p:style>
          <a:lnRef idx="0"/>
          <a:fillRef idx="0"/>
          <a:effectRef idx="0"/>
          <a:fontRef idx="minor"/>
        </p:style>
        <p:txBody>
          <a:bodyPr anchor="ctr">
            <a:normAutofit/>
          </a:bodyPr>
          <a:p>
            <a:pPr algn="ctr">
              <a:lnSpc>
                <a:spcPct val="90000"/>
              </a:lnSpc>
              <a:buNone/>
            </a:pPr>
            <a:r>
              <a:rPr b="0" lang="fr-FR" sz="2000" spc="-1" strike="noStrike">
                <a:solidFill>
                  <a:srgbClr val="000000"/>
                </a:solidFill>
                <a:latin typeface="Calibri Light"/>
              </a:rPr>
              <a:t>Abandon de l’ancien lit mineur de l’Euron</a:t>
            </a:r>
            <a:endParaRPr b="0" lang="en-GB" sz="2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1714680" y="365040"/>
            <a:ext cx="8762760" cy="1325160"/>
          </a:xfrm>
          <a:prstGeom prst="rect">
            <a:avLst/>
          </a:prstGeom>
          <a:noFill/>
          <a:ln w="0">
            <a:noFill/>
          </a:ln>
        </p:spPr>
        <p:txBody>
          <a:bodyPr anchor="ctr">
            <a:noAutofit/>
          </a:bodyPr>
          <a:p>
            <a:pPr>
              <a:lnSpc>
                <a:spcPct val="90000"/>
              </a:lnSpc>
              <a:buNone/>
            </a:pPr>
            <a:r>
              <a:rPr b="0" lang="fr-FR" sz="4400" spc="-1" strike="noStrike">
                <a:solidFill>
                  <a:srgbClr val="000000"/>
                </a:solidFill>
                <a:latin typeface="Calibri Light"/>
              </a:rPr>
              <a:t>Mise à jour d’anciens aménagements</a:t>
            </a:r>
            <a:endParaRPr b="0" lang="fr-FR" sz="4400" spc="-1" strike="noStrike">
              <a:solidFill>
                <a:srgbClr val="000000"/>
              </a:solidFill>
              <a:latin typeface="Calibri"/>
            </a:endParaRPr>
          </a:p>
        </p:txBody>
      </p:sp>
      <p:pic>
        <p:nvPicPr>
          <p:cNvPr id="101" name="Espace réservé du contenu 3" descr=""/>
          <p:cNvPicPr/>
          <p:nvPr/>
        </p:nvPicPr>
        <p:blipFill>
          <a:blip r:embed="rId1"/>
          <a:stretch/>
        </p:blipFill>
        <p:spPr>
          <a:xfrm>
            <a:off x="2440080" y="1690560"/>
            <a:ext cx="7311240" cy="483048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838080" y="365040"/>
            <a:ext cx="10515240" cy="1325160"/>
          </a:xfrm>
          <a:prstGeom prst="rect">
            <a:avLst/>
          </a:prstGeom>
          <a:noFill/>
          <a:ln w="0">
            <a:noFill/>
          </a:ln>
        </p:spPr>
        <p:txBody>
          <a:bodyPr anchor="ctr">
            <a:normAutofit fontScale="77000"/>
          </a:bodyPr>
          <a:p>
            <a:pPr algn="ctr">
              <a:lnSpc>
                <a:spcPct val="90000"/>
              </a:lnSpc>
              <a:buNone/>
            </a:pPr>
            <a:r>
              <a:rPr b="0" lang="fr-FR" sz="4400" spc="-1" strike="noStrike">
                <a:solidFill>
                  <a:srgbClr val="000000"/>
                </a:solidFill>
                <a:latin typeface="Calibri Light"/>
              </a:rPr>
              <a:t>Flavigny – ouverture d’une brèche depuis le lit mineur de la Moselle et une ancienne gravière</a:t>
            </a:r>
            <a:endParaRPr b="0" lang="fr-FR" sz="4400" spc="-1" strike="noStrike">
              <a:solidFill>
                <a:srgbClr val="000000"/>
              </a:solidFill>
              <a:latin typeface="Calibri"/>
            </a:endParaRPr>
          </a:p>
        </p:txBody>
      </p:sp>
      <p:pic>
        <p:nvPicPr>
          <p:cNvPr id="103" name="Espace réservé du contenu 3" descr=""/>
          <p:cNvPicPr/>
          <p:nvPr/>
        </p:nvPicPr>
        <p:blipFill>
          <a:blip r:embed="rId1"/>
          <a:stretch/>
        </p:blipFill>
        <p:spPr>
          <a:xfrm>
            <a:off x="4853520" y="1621080"/>
            <a:ext cx="7338240" cy="4825800"/>
          </a:xfrm>
          <a:prstGeom prst="rect">
            <a:avLst/>
          </a:prstGeom>
          <a:ln w="0">
            <a:noFill/>
          </a:ln>
        </p:spPr>
      </p:pic>
      <p:pic>
        <p:nvPicPr>
          <p:cNvPr id="104" name="Image 4" descr=""/>
          <p:cNvPicPr/>
          <p:nvPr/>
        </p:nvPicPr>
        <p:blipFill>
          <a:blip r:embed="rId2"/>
          <a:srcRect l="23447" t="18929" r="20967" b="19976"/>
          <a:stretch/>
        </p:blipFill>
        <p:spPr>
          <a:xfrm>
            <a:off x="234720" y="2678760"/>
            <a:ext cx="4497840" cy="27806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838080" y="365040"/>
            <a:ext cx="10515240" cy="1325160"/>
          </a:xfrm>
          <a:prstGeom prst="rect">
            <a:avLst/>
          </a:prstGeom>
          <a:noFill/>
          <a:ln w="0">
            <a:noFill/>
          </a:ln>
        </p:spPr>
        <p:txBody>
          <a:bodyPr anchor="ctr">
            <a:noAutofit/>
          </a:bodyPr>
          <a:p>
            <a:pPr algn="ctr">
              <a:lnSpc>
                <a:spcPct val="90000"/>
              </a:lnSpc>
              <a:buNone/>
            </a:pPr>
            <a:r>
              <a:rPr b="0" lang="fr-FR" sz="4400" spc="-1" strike="noStrike">
                <a:solidFill>
                  <a:srgbClr val="000000"/>
                </a:solidFill>
                <a:latin typeface="Calibri Light"/>
              </a:rPr>
              <a:t>Flavigny-sur-Moselle - secteur des gravières, effet d’érosion sur le chemin du vieux moulin </a:t>
            </a:r>
            <a:endParaRPr b="0" lang="fr-FR" sz="4400" spc="-1" strike="noStrike">
              <a:solidFill>
                <a:srgbClr val="000000"/>
              </a:solidFill>
              <a:latin typeface="Calibri"/>
            </a:endParaRPr>
          </a:p>
        </p:txBody>
      </p:sp>
      <p:pic>
        <p:nvPicPr>
          <p:cNvPr id="106" name="Espace réservé du contenu 3" descr=""/>
          <p:cNvPicPr/>
          <p:nvPr/>
        </p:nvPicPr>
        <p:blipFill>
          <a:blip r:embed="rId1">
            <a:extLst>
              <a:ext uri="{BEBA8EAE-BF5A-486C-A8C5-ECC9F3942E4B}">
                <a14:imgProps xmlns:a14="http://schemas.microsoft.com/office/drawing/2010/main">
                  <a14:imgLayer r:embed="rId2">
                    <a14:imgEffect>
                      <a14:brightnessContrast bright="-10000" contrast="5000"/>
                    </a14:imgEffect>
                  </a14:imgLayer>
                </a14:imgProps>
              </a:ext>
            </a:extLst>
          </a:blip>
          <a:stretch/>
        </p:blipFill>
        <p:spPr>
          <a:xfrm>
            <a:off x="2580840" y="1761480"/>
            <a:ext cx="7523280" cy="501228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115</TotalTime>
  <Application>LibreOffice/7.3.7.2$Linux_X86_64 LibreOffice_project/30$Build-2</Application>
  <AppVersion>15.0000</AppVersion>
  <Words>157</Words>
  <Paragraphs>25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2023-04-25T17:24:07Z</dcterms:created>
  <dc:creator>Adm</dc:creator>
  <dc:description/>
  <dc:language>en-GB</dc:language>
  <cp:lastModifiedBy>Adm</cp:lastModifiedBy>
  <dcterms:modified xsi:type="dcterms:W3CDTF">2023-05-02T15:21:32Z</dcterms:modified>
  <cp:revision>15</cp:revision>
  <dc:subject/>
  <dc:title>1/ Moselle entre Charmes et Toul, Captage de l’Euron aval, fuseau mobilité, on parlait de dynamique fluviale avec les influences de l’exploitation des gravières, quelques obstacles viaires ou barrages et ouvrages anciens 2/ Moselle à Moulins-lès-Metz, extraction de gravières, reconversion avec un camping et aménagement d’une plage, après 1983, retour à la nature, pourtant on construit juste à côté (éloignement du lit mineur canalisé de la Moselle 3/ Moselle au Saulcy,</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Grand écran</vt:lpwstr>
  </property>
  <property fmtid="{D5CDD505-2E9C-101B-9397-08002B2CF9AE}" pid="3" name="Slides">
    <vt:i4>14</vt:i4>
  </property>
</Properties>
</file>